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69" r:id="rId4"/>
    <p:sldId id="279" r:id="rId5"/>
    <p:sldId id="270" r:id="rId6"/>
    <p:sldId id="280" r:id="rId7"/>
    <p:sldId id="271" r:id="rId8"/>
    <p:sldId id="272" r:id="rId9"/>
    <p:sldId id="281" r:id="rId10"/>
    <p:sldId id="282" r:id="rId11"/>
    <p:sldId id="283" r:id="rId12"/>
    <p:sldId id="284" r:id="rId13"/>
    <p:sldId id="285" r:id="rId14"/>
    <p:sldId id="275" r:id="rId15"/>
    <p:sldId id="274" r:id="rId16"/>
    <p:sldId id="276" r:id="rId17"/>
    <p:sldId id="278"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TT Lakes Neue Extended Bold" panose="020B0604020202020204" charset="0"/>
      <p:regular r:id="rId23"/>
    </p:embeddedFont>
    <p:embeddedFont>
      <p:font typeface="Arial Bold" panose="020B0704020202020204" pitchFamily="34" charset="0"/>
      <p:regular r:id="rId24"/>
      <p:bold r:id="rId25"/>
    </p:embeddedFont>
    <p:embeddedFont>
      <p:font typeface="Computer Says No" panose="020B0604020202020204" charset="0"/>
      <p:regular r:id="rId26"/>
    </p:embeddedFont>
    <p:embeddedFont>
      <p:font typeface="TT Norm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D661AB-3C84-4596-92CA-4FBAAE27157E}" v="40" dt="2025-12-30T11:35:04.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104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גלי פריאנטה" userId="c90413b5-ec1e-481c-9a82-01dc3f6e3848" providerId="ADAL" clId="{52EB2457-47CC-41CA-A6CF-532E7E44FB09}"/>
    <pc:docChg chg="undo custSel addSld delSld modSld sldOrd">
      <pc:chgData name="גלי פריאנטה" userId="c90413b5-ec1e-481c-9a82-01dc3f6e3848" providerId="ADAL" clId="{52EB2457-47CC-41CA-A6CF-532E7E44FB09}" dt="2025-12-30T11:40:11.381" v="446" actId="20577"/>
      <pc:docMkLst>
        <pc:docMk/>
      </pc:docMkLst>
      <pc:sldChg chg="addSp delSp modSp mod">
        <pc:chgData name="גלי פריאנטה" userId="c90413b5-ec1e-481c-9a82-01dc3f6e3848" providerId="ADAL" clId="{52EB2457-47CC-41CA-A6CF-532E7E44FB09}" dt="2025-12-30T11:35:23.885" v="409" actId="14100"/>
        <pc:sldMkLst>
          <pc:docMk/>
          <pc:sldMk cId="0" sldId="256"/>
        </pc:sldMkLst>
        <pc:spChg chg="mod">
          <ac:chgData name="גלי פריאנטה" userId="c90413b5-ec1e-481c-9a82-01dc3f6e3848" providerId="ADAL" clId="{52EB2457-47CC-41CA-A6CF-532E7E44FB09}" dt="2025-12-30T11:35:23.885" v="409" actId="14100"/>
          <ac:spMkLst>
            <pc:docMk/>
            <pc:sldMk cId="0" sldId="256"/>
            <ac:spMk id="7" creationId="{4EB841F3-7281-88F4-A61C-55D476E5EECC}"/>
          </ac:spMkLst>
        </pc:spChg>
        <pc:spChg chg="add mod">
          <ac:chgData name="גלי פריאנטה" userId="c90413b5-ec1e-481c-9a82-01dc3f6e3848" providerId="ADAL" clId="{52EB2457-47CC-41CA-A6CF-532E7E44FB09}" dt="2025-12-30T11:35:14.112" v="408" actId="255"/>
          <ac:spMkLst>
            <pc:docMk/>
            <pc:sldMk cId="0" sldId="256"/>
            <ac:spMk id="11" creationId="{7864E005-24D9-4298-3FFA-983DBF201E53}"/>
          </ac:spMkLst>
        </pc:spChg>
        <pc:picChg chg="del mod">
          <ac:chgData name="גלי פריאנטה" userId="c90413b5-ec1e-481c-9a82-01dc3f6e3848" providerId="ADAL" clId="{52EB2457-47CC-41CA-A6CF-532E7E44FB09}" dt="2025-12-30T11:34:39.749" v="402" actId="478"/>
          <ac:picMkLst>
            <pc:docMk/>
            <pc:sldMk cId="0" sldId="256"/>
            <ac:picMk id="4" creationId="{DFFCB01E-86A6-29C6-2D81-58AED393C3B4}"/>
          </ac:picMkLst>
        </pc:picChg>
      </pc:sldChg>
      <pc:sldChg chg="addSp delSp modSp mod">
        <pc:chgData name="גלי פריאנטה" userId="c90413b5-ec1e-481c-9a82-01dc3f6e3848" providerId="ADAL" clId="{52EB2457-47CC-41CA-A6CF-532E7E44FB09}" dt="2025-12-30T11:32:26.898" v="338" actId="1076"/>
        <pc:sldMkLst>
          <pc:docMk/>
          <pc:sldMk cId="340966050" sldId="268"/>
        </pc:sldMkLst>
        <pc:spChg chg="del">
          <ac:chgData name="גלי פריאנטה" userId="c90413b5-ec1e-481c-9a82-01dc3f6e3848" providerId="ADAL" clId="{52EB2457-47CC-41CA-A6CF-532E7E44FB09}" dt="2025-12-30T10:35:06.591" v="0" actId="478"/>
          <ac:spMkLst>
            <pc:docMk/>
            <pc:sldMk cId="340966050" sldId="268"/>
            <ac:spMk id="2" creationId="{00000000-0000-0000-0000-000000000000}"/>
          </ac:spMkLst>
        </pc:spChg>
        <pc:spChg chg="add mod">
          <ac:chgData name="גלי פריאנטה" userId="c90413b5-ec1e-481c-9a82-01dc3f6e3848" providerId="ADAL" clId="{52EB2457-47CC-41CA-A6CF-532E7E44FB09}" dt="2025-12-30T10:49:16.931" v="95" actId="1076"/>
          <ac:spMkLst>
            <pc:docMk/>
            <pc:sldMk cId="340966050" sldId="268"/>
            <ac:spMk id="4" creationId="{A461FFDE-B85A-0B4A-9683-3C7073C50D18}"/>
          </ac:spMkLst>
        </pc:spChg>
        <pc:spChg chg="add mod">
          <ac:chgData name="גלי פריאנטה" userId="c90413b5-ec1e-481c-9a82-01dc3f6e3848" providerId="ADAL" clId="{52EB2457-47CC-41CA-A6CF-532E7E44FB09}" dt="2025-12-30T11:32:26.898" v="338" actId="1076"/>
          <ac:spMkLst>
            <pc:docMk/>
            <pc:sldMk cId="340966050" sldId="268"/>
            <ac:spMk id="7" creationId="{96A87790-6354-030E-038C-142459B6BFA2}"/>
          </ac:spMkLst>
        </pc:spChg>
        <pc:picChg chg="add mod">
          <ac:chgData name="גלי פריאנטה" userId="c90413b5-ec1e-481c-9a82-01dc3f6e3848" providerId="ADAL" clId="{52EB2457-47CC-41CA-A6CF-532E7E44FB09}" dt="2025-12-30T10:35:30.505" v="3" actId="1076"/>
          <ac:picMkLst>
            <pc:docMk/>
            <pc:sldMk cId="340966050" sldId="268"/>
            <ac:picMk id="3" creationId="{BEB0813B-4E45-B15E-E3D3-CDA21AC77460}"/>
          </ac:picMkLst>
        </pc:picChg>
        <pc:picChg chg="del">
          <ac:chgData name="גלי פריאנטה" userId="c90413b5-ec1e-481c-9a82-01dc3f6e3848" providerId="ADAL" clId="{52EB2457-47CC-41CA-A6CF-532E7E44FB09}" dt="2025-12-30T10:35:27.386" v="2" actId="478"/>
          <ac:picMkLst>
            <pc:docMk/>
            <pc:sldMk cId="340966050" sldId="268"/>
            <ac:picMk id="5" creationId="{00000000-0000-0000-0000-000000000000}"/>
          </ac:picMkLst>
        </pc:picChg>
      </pc:sldChg>
      <pc:sldChg chg="addSp delSp modSp mod">
        <pc:chgData name="גלי פריאנטה" userId="c90413b5-ec1e-481c-9a82-01dc3f6e3848" providerId="ADAL" clId="{52EB2457-47CC-41CA-A6CF-532E7E44FB09}" dt="2025-12-30T10:51:56.316" v="114" actId="1076"/>
        <pc:sldMkLst>
          <pc:docMk/>
          <pc:sldMk cId="663253837" sldId="269"/>
        </pc:sldMkLst>
        <pc:spChg chg="mod">
          <ac:chgData name="גלי פריאנטה" userId="c90413b5-ec1e-481c-9a82-01dc3f6e3848" providerId="ADAL" clId="{52EB2457-47CC-41CA-A6CF-532E7E44FB09}" dt="2025-12-30T10:51:56.316" v="114" actId="1076"/>
          <ac:spMkLst>
            <pc:docMk/>
            <pc:sldMk cId="663253837" sldId="269"/>
            <ac:spMk id="2" creationId="{00000000-0000-0000-0000-000000000000}"/>
          </ac:spMkLst>
        </pc:spChg>
        <pc:spChg chg="del">
          <ac:chgData name="גלי פריאנטה" userId="c90413b5-ec1e-481c-9a82-01dc3f6e3848" providerId="ADAL" clId="{52EB2457-47CC-41CA-A6CF-532E7E44FB09}" dt="2025-12-30T10:45:33.116" v="81" actId="21"/>
          <ac:spMkLst>
            <pc:docMk/>
            <pc:sldMk cId="663253837" sldId="269"/>
            <ac:spMk id="19" creationId="{00000000-0000-0000-0000-000000000000}"/>
          </ac:spMkLst>
        </pc:spChg>
        <pc:spChg chg="mod">
          <ac:chgData name="גלי פריאנטה" userId="c90413b5-ec1e-481c-9a82-01dc3f6e3848" providerId="ADAL" clId="{52EB2457-47CC-41CA-A6CF-532E7E44FB09}" dt="2025-12-30T10:51:46.062" v="111" actId="1076"/>
          <ac:spMkLst>
            <pc:docMk/>
            <pc:sldMk cId="663253837" sldId="269"/>
            <ac:spMk id="21" creationId="{00000000-0000-0000-0000-000000000000}"/>
          </ac:spMkLst>
        </pc:spChg>
        <pc:graphicFrameChg chg="add del mod">
          <ac:chgData name="גלי פריאנטה" userId="c90413b5-ec1e-481c-9a82-01dc3f6e3848" providerId="ADAL" clId="{52EB2457-47CC-41CA-A6CF-532E7E44FB09}" dt="2025-12-30T10:44:26" v="70" actId="478"/>
          <ac:graphicFrameMkLst>
            <pc:docMk/>
            <pc:sldMk cId="663253837" sldId="269"/>
            <ac:graphicFrameMk id="4" creationId="{F5353DEB-ACA0-F8BF-7AB9-BD8C003A8E9F}"/>
          </ac:graphicFrameMkLst>
        </pc:graphicFrameChg>
        <pc:picChg chg="del">
          <ac:chgData name="גלי פריאנטה" userId="c90413b5-ec1e-481c-9a82-01dc3f6e3848" providerId="ADAL" clId="{52EB2457-47CC-41CA-A6CF-532E7E44FB09}" dt="2025-12-30T10:45:29.487" v="80" actId="478"/>
          <ac:picMkLst>
            <pc:docMk/>
            <pc:sldMk cId="663253837" sldId="269"/>
            <ac:picMk id="3" creationId="{00000000-0000-0000-0000-000000000000}"/>
          </ac:picMkLst>
        </pc:picChg>
        <pc:picChg chg="add mod">
          <ac:chgData name="גלי פריאנטה" userId="c90413b5-ec1e-481c-9a82-01dc3f6e3848" providerId="ADAL" clId="{52EB2457-47CC-41CA-A6CF-532E7E44FB09}" dt="2025-12-30T10:45:37.809" v="82" actId="14100"/>
          <ac:picMkLst>
            <pc:docMk/>
            <pc:sldMk cId="663253837" sldId="269"/>
            <ac:picMk id="5" creationId="{00391D42-8312-240F-E6F2-0D213BFE801F}"/>
          </ac:picMkLst>
        </pc:picChg>
        <pc:picChg chg="add mod">
          <ac:chgData name="גלי פריאנטה" userId="c90413b5-ec1e-481c-9a82-01dc3f6e3848" providerId="ADAL" clId="{52EB2457-47CC-41CA-A6CF-532E7E44FB09}" dt="2025-12-30T10:50:10.182" v="104" actId="14100"/>
          <ac:picMkLst>
            <pc:docMk/>
            <pc:sldMk cId="663253837" sldId="269"/>
            <ac:picMk id="6" creationId="{B76DD015-8250-1AA1-AA50-1EEB9F92F4CD}"/>
          </ac:picMkLst>
        </pc:picChg>
      </pc:sldChg>
      <pc:sldChg chg="addSp delSp modSp mod">
        <pc:chgData name="גלי פריאנטה" userId="c90413b5-ec1e-481c-9a82-01dc3f6e3848" providerId="ADAL" clId="{52EB2457-47CC-41CA-A6CF-532E7E44FB09}" dt="2025-12-30T10:52:25.749" v="119" actId="20577"/>
        <pc:sldMkLst>
          <pc:docMk/>
          <pc:sldMk cId="1775742321" sldId="270"/>
        </pc:sldMkLst>
        <pc:spChg chg="del">
          <ac:chgData name="גלי פריאנטה" userId="c90413b5-ec1e-481c-9a82-01dc3f6e3848" providerId="ADAL" clId="{52EB2457-47CC-41CA-A6CF-532E7E44FB09}" dt="2025-12-30T10:51:22.489" v="105" actId="478"/>
          <ac:spMkLst>
            <pc:docMk/>
            <pc:sldMk cId="1775742321" sldId="270"/>
            <ac:spMk id="2" creationId="{00000000-0000-0000-0000-000000000000}"/>
          </ac:spMkLst>
        </pc:spChg>
        <pc:spChg chg="add mod">
          <ac:chgData name="גלי פריאנטה" userId="c90413b5-ec1e-481c-9a82-01dc3f6e3848" providerId="ADAL" clId="{52EB2457-47CC-41CA-A6CF-532E7E44FB09}" dt="2025-12-30T10:52:25.749" v="119" actId="20577"/>
          <ac:spMkLst>
            <pc:docMk/>
            <pc:sldMk cId="1775742321" sldId="270"/>
            <ac:spMk id="4" creationId="{56B38071-AB82-2A50-F3DF-E63BF59B0470}"/>
          </ac:spMkLst>
        </pc:spChg>
        <pc:spChg chg="mod">
          <ac:chgData name="גלי פריאנטה" userId="c90413b5-ec1e-481c-9a82-01dc3f6e3848" providerId="ADAL" clId="{52EB2457-47CC-41CA-A6CF-532E7E44FB09}" dt="2025-12-30T10:51:25.653" v="106" actId="1076"/>
          <ac:spMkLst>
            <pc:docMk/>
            <pc:sldMk cId="1775742321" sldId="270"/>
            <ac:spMk id="21" creationId="{00000000-0000-0000-0000-000000000000}"/>
          </ac:spMkLst>
        </pc:spChg>
      </pc:sldChg>
      <pc:sldChg chg="modSp mod">
        <pc:chgData name="גלי פריאנטה" userId="c90413b5-ec1e-481c-9a82-01dc3f6e3848" providerId="ADAL" clId="{52EB2457-47CC-41CA-A6CF-532E7E44FB09}" dt="2025-12-30T10:57:55.381" v="149" actId="1076"/>
        <pc:sldMkLst>
          <pc:docMk/>
          <pc:sldMk cId="1755061331" sldId="271"/>
        </pc:sldMkLst>
        <pc:spChg chg="mod">
          <ac:chgData name="גלי פריאנטה" userId="c90413b5-ec1e-481c-9a82-01dc3f6e3848" providerId="ADAL" clId="{52EB2457-47CC-41CA-A6CF-532E7E44FB09}" dt="2025-12-30T10:57:55.381" v="149" actId="1076"/>
          <ac:spMkLst>
            <pc:docMk/>
            <pc:sldMk cId="1755061331" sldId="271"/>
            <ac:spMk id="2" creationId="{00000000-0000-0000-0000-000000000000}"/>
          </ac:spMkLst>
        </pc:spChg>
        <pc:spChg chg="mod">
          <ac:chgData name="גלי פריאנטה" userId="c90413b5-ec1e-481c-9a82-01dc3f6e3848" providerId="ADAL" clId="{52EB2457-47CC-41CA-A6CF-532E7E44FB09}" dt="2025-12-30T10:57:52.491" v="148" actId="1076"/>
          <ac:spMkLst>
            <pc:docMk/>
            <pc:sldMk cId="1755061331" sldId="271"/>
            <ac:spMk id="21" creationId="{00000000-0000-0000-0000-000000000000}"/>
          </ac:spMkLst>
        </pc:spChg>
      </pc:sldChg>
      <pc:sldChg chg="addSp delSp modSp mod">
        <pc:chgData name="גלי פריאנטה" userId="c90413b5-ec1e-481c-9a82-01dc3f6e3848" providerId="ADAL" clId="{52EB2457-47CC-41CA-A6CF-532E7E44FB09}" dt="2025-12-30T11:01:00.329" v="167"/>
        <pc:sldMkLst>
          <pc:docMk/>
          <pc:sldMk cId="3122815436" sldId="272"/>
        </pc:sldMkLst>
        <pc:spChg chg="mod">
          <ac:chgData name="גלי פריאנטה" userId="c90413b5-ec1e-481c-9a82-01dc3f6e3848" providerId="ADAL" clId="{52EB2457-47CC-41CA-A6CF-532E7E44FB09}" dt="2025-12-30T10:59:46.432" v="166" actId="1076"/>
          <ac:spMkLst>
            <pc:docMk/>
            <pc:sldMk cId="3122815436" sldId="272"/>
            <ac:spMk id="2" creationId="{00000000-0000-0000-0000-000000000000}"/>
          </ac:spMkLst>
        </pc:spChg>
        <pc:spChg chg="del mod">
          <ac:chgData name="גלי פריאנטה" userId="c90413b5-ec1e-481c-9a82-01dc3f6e3848" providerId="ADAL" clId="{52EB2457-47CC-41CA-A6CF-532E7E44FB09}" dt="2025-12-30T10:59:00.893" v="156" actId="478"/>
          <ac:spMkLst>
            <pc:docMk/>
            <pc:sldMk cId="3122815436" sldId="272"/>
            <ac:spMk id="18" creationId="{00000000-0000-0000-0000-000000000000}"/>
          </ac:spMkLst>
        </pc:spChg>
        <pc:spChg chg="mod">
          <ac:chgData name="גלי פריאנטה" userId="c90413b5-ec1e-481c-9a82-01dc3f6e3848" providerId="ADAL" clId="{52EB2457-47CC-41CA-A6CF-532E7E44FB09}" dt="2025-12-30T10:59:22.705" v="162" actId="14100"/>
          <ac:spMkLst>
            <pc:docMk/>
            <pc:sldMk cId="3122815436" sldId="272"/>
            <ac:spMk id="19" creationId="{00000000-0000-0000-0000-000000000000}"/>
          </ac:spMkLst>
        </pc:spChg>
        <pc:spChg chg="mod">
          <ac:chgData name="גלי פריאנטה" userId="c90413b5-ec1e-481c-9a82-01dc3f6e3848" providerId="ADAL" clId="{52EB2457-47CC-41CA-A6CF-532E7E44FB09}" dt="2025-12-30T10:58:42.060" v="154" actId="14100"/>
          <ac:spMkLst>
            <pc:docMk/>
            <pc:sldMk cId="3122815436" sldId="272"/>
            <ac:spMk id="21" creationId="{00000000-0000-0000-0000-000000000000}"/>
          </ac:spMkLst>
        </pc:spChg>
        <pc:picChg chg="add mod">
          <ac:chgData name="גלי פריאנטה" userId="c90413b5-ec1e-481c-9a82-01dc3f6e3848" providerId="ADAL" clId="{52EB2457-47CC-41CA-A6CF-532E7E44FB09}" dt="2025-12-30T10:59:15.022" v="160" actId="1076"/>
          <ac:picMkLst>
            <pc:docMk/>
            <pc:sldMk cId="3122815436" sldId="272"/>
            <ac:picMk id="3" creationId="{57CFAB24-DF6A-68EC-47AB-3476DC955EDB}"/>
          </ac:picMkLst>
        </pc:picChg>
        <pc:picChg chg="add">
          <ac:chgData name="גלי פריאנטה" userId="c90413b5-ec1e-481c-9a82-01dc3f6e3848" providerId="ADAL" clId="{52EB2457-47CC-41CA-A6CF-532E7E44FB09}" dt="2025-12-30T11:01:00.329" v="167"/>
          <ac:picMkLst>
            <pc:docMk/>
            <pc:sldMk cId="3122815436" sldId="272"/>
            <ac:picMk id="4" creationId="{AF2A37B8-83EE-A69F-70BE-5ABCA6826C4F}"/>
          </ac:picMkLst>
        </pc:picChg>
      </pc:sldChg>
      <pc:sldChg chg="addSp delSp modSp mod">
        <pc:chgData name="גלי פריאנטה" userId="c90413b5-ec1e-481c-9a82-01dc3f6e3848" providerId="ADAL" clId="{52EB2457-47CC-41CA-A6CF-532E7E44FB09}" dt="2025-12-30T11:29:30.197" v="322" actId="12"/>
        <pc:sldMkLst>
          <pc:docMk/>
          <pc:sldMk cId="2162386199" sldId="274"/>
        </pc:sldMkLst>
        <pc:spChg chg="del">
          <ac:chgData name="גלי פריאנטה" userId="c90413b5-ec1e-481c-9a82-01dc3f6e3848" providerId="ADAL" clId="{52EB2457-47CC-41CA-A6CF-532E7E44FB09}" dt="2025-12-30T11:27:25.254" v="295" actId="478"/>
          <ac:spMkLst>
            <pc:docMk/>
            <pc:sldMk cId="2162386199" sldId="274"/>
            <ac:spMk id="2" creationId="{00000000-0000-0000-0000-000000000000}"/>
          </ac:spMkLst>
        </pc:spChg>
        <pc:spChg chg="add del">
          <ac:chgData name="גלי פריאנטה" userId="c90413b5-ec1e-481c-9a82-01dc3f6e3848" providerId="ADAL" clId="{52EB2457-47CC-41CA-A6CF-532E7E44FB09}" dt="2025-12-30T11:27:35.192" v="297" actId="22"/>
          <ac:spMkLst>
            <pc:docMk/>
            <pc:sldMk cId="2162386199" sldId="274"/>
            <ac:spMk id="4" creationId="{73376FB5-4AA6-22C5-8DEA-2C1B48A7CF38}"/>
          </ac:spMkLst>
        </pc:spChg>
        <pc:spChg chg="add del mod">
          <ac:chgData name="גלי פריאנטה" userId="c90413b5-ec1e-481c-9a82-01dc3f6e3848" providerId="ADAL" clId="{52EB2457-47CC-41CA-A6CF-532E7E44FB09}" dt="2025-12-30T11:27:49.479" v="300" actId="478"/>
          <ac:spMkLst>
            <pc:docMk/>
            <pc:sldMk cId="2162386199" sldId="274"/>
            <ac:spMk id="6" creationId="{AB32A455-7751-305E-4DBA-3A3DD0DAB775}"/>
          </ac:spMkLst>
        </pc:spChg>
        <pc:spChg chg="add mod">
          <ac:chgData name="גלי פריאנטה" userId="c90413b5-ec1e-481c-9a82-01dc3f6e3848" providerId="ADAL" clId="{52EB2457-47CC-41CA-A6CF-532E7E44FB09}" dt="2025-12-30T11:29:30.197" v="322" actId="12"/>
          <ac:spMkLst>
            <pc:docMk/>
            <pc:sldMk cId="2162386199" sldId="274"/>
            <ac:spMk id="7" creationId="{3AD9121E-C7C5-AF20-BC8F-59447DAA4DAA}"/>
          </ac:spMkLst>
        </pc:spChg>
      </pc:sldChg>
      <pc:sldChg chg="addSp delSp modSp mod ord">
        <pc:chgData name="גלי פריאנטה" userId="c90413b5-ec1e-481c-9a82-01dc3f6e3848" providerId="ADAL" clId="{52EB2457-47CC-41CA-A6CF-532E7E44FB09}" dt="2025-12-30T11:26:18.981" v="294" actId="1076"/>
        <pc:sldMkLst>
          <pc:docMk/>
          <pc:sldMk cId="3711393232" sldId="275"/>
        </pc:sldMkLst>
        <pc:spChg chg="del mod">
          <ac:chgData name="גלי פריאנטה" userId="c90413b5-ec1e-481c-9a82-01dc3f6e3848" providerId="ADAL" clId="{52EB2457-47CC-41CA-A6CF-532E7E44FB09}" dt="2025-12-30T11:18:40.866" v="266"/>
          <ac:spMkLst>
            <pc:docMk/>
            <pc:sldMk cId="3711393232" sldId="275"/>
            <ac:spMk id="2" creationId="{00000000-0000-0000-0000-000000000000}"/>
          </ac:spMkLst>
        </pc:spChg>
        <pc:spChg chg="add mod">
          <ac:chgData name="גלי פריאנטה" userId="c90413b5-ec1e-481c-9a82-01dc3f6e3848" providerId="ADAL" clId="{52EB2457-47CC-41CA-A6CF-532E7E44FB09}" dt="2025-12-30T11:26:15.396" v="293" actId="20577"/>
          <ac:spMkLst>
            <pc:docMk/>
            <pc:sldMk cId="3711393232" sldId="275"/>
            <ac:spMk id="5" creationId="{C71B2EF3-6052-8464-E161-6479B668D917}"/>
          </ac:spMkLst>
        </pc:spChg>
        <pc:spChg chg="add mod">
          <ac:chgData name="גלי פריאנטה" userId="c90413b5-ec1e-481c-9a82-01dc3f6e3848" providerId="ADAL" clId="{52EB2457-47CC-41CA-A6CF-532E7E44FB09}" dt="2025-12-30T11:26:13.796" v="292" actId="20577"/>
          <ac:spMkLst>
            <pc:docMk/>
            <pc:sldMk cId="3711393232" sldId="275"/>
            <ac:spMk id="6" creationId="{B50125FE-E10F-EE33-F752-D42AAF1BB125}"/>
          </ac:spMkLst>
        </pc:spChg>
        <pc:spChg chg="del">
          <ac:chgData name="גלי פריאנטה" userId="c90413b5-ec1e-481c-9a82-01dc3f6e3848" providerId="ADAL" clId="{52EB2457-47CC-41CA-A6CF-532E7E44FB09}" dt="2025-12-30T11:18:58.006" v="267" actId="478"/>
          <ac:spMkLst>
            <pc:docMk/>
            <pc:sldMk cId="3711393232" sldId="275"/>
            <ac:spMk id="18" creationId="{00000000-0000-0000-0000-000000000000}"/>
          </ac:spMkLst>
        </pc:spChg>
        <pc:spChg chg="del mod">
          <ac:chgData name="גלי פריאנטה" userId="c90413b5-ec1e-481c-9a82-01dc3f6e3848" providerId="ADAL" clId="{52EB2457-47CC-41CA-A6CF-532E7E44FB09}" dt="2025-12-30T11:20:39.735" v="277" actId="478"/>
          <ac:spMkLst>
            <pc:docMk/>
            <pc:sldMk cId="3711393232" sldId="275"/>
            <ac:spMk id="20" creationId="{00000000-0000-0000-0000-000000000000}"/>
          </ac:spMkLst>
        </pc:spChg>
        <pc:spChg chg="mod">
          <ac:chgData name="גלי פריאנטה" userId="c90413b5-ec1e-481c-9a82-01dc3f6e3848" providerId="ADAL" clId="{52EB2457-47CC-41CA-A6CF-532E7E44FB09}" dt="2025-12-30T11:18:26.803" v="263" actId="1076"/>
          <ac:spMkLst>
            <pc:docMk/>
            <pc:sldMk cId="3711393232" sldId="275"/>
            <ac:spMk id="21" creationId="{00000000-0000-0000-0000-000000000000}"/>
          </ac:spMkLst>
        </pc:spChg>
        <pc:picChg chg="add mod">
          <ac:chgData name="גלי פריאנטה" userId="c90413b5-ec1e-481c-9a82-01dc3f6e3848" providerId="ADAL" clId="{52EB2457-47CC-41CA-A6CF-532E7E44FB09}" dt="2025-12-30T11:26:18.981" v="294" actId="1076"/>
          <ac:picMkLst>
            <pc:docMk/>
            <pc:sldMk cId="3711393232" sldId="275"/>
            <ac:picMk id="3" creationId="{0EA2A7B8-871C-32FD-BFB5-88CBB74C71CC}"/>
          </ac:picMkLst>
        </pc:picChg>
        <pc:picChg chg="add del mod">
          <ac:chgData name="גלי פריאנטה" userId="c90413b5-ec1e-481c-9a82-01dc3f6e3848" providerId="ADAL" clId="{52EB2457-47CC-41CA-A6CF-532E7E44FB09}" dt="2025-12-30T11:19:53.208" v="274" actId="478"/>
          <ac:picMkLst>
            <pc:docMk/>
            <pc:sldMk cId="3711393232" sldId="275"/>
            <ac:picMk id="4" creationId="{8CC8CDAF-2DBA-8B4E-14C7-DC1DA60128D3}"/>
          </ac:picMkLst>
        </pc:picChg>
      </pc:sldChg>
      <pc:sldChg chg="addSp delSp modSp mod">
        <pc:chgData name="גלי פריאנטה" userId="c90413b5-ec1e-481c-9a82-01dc3f6e3848" providerId="ADAL" clId="{52EB2457-47CC-41CA-A6CF-532E7E44FB09}" dt="2025-12-30T11:40:11.381" v="446" actId="20577"/>
        <pc:sldMkLst>
          <pc:docMk/>
          <pc:sldMk cId="2355952307" sldId="276"/>
        </pc:sldMkLst>
        <pc:spChg chg="del">
          <ac:chgData name="גלי פריאנטה" userId="c90413b5-ec1e-481c-9a82-01dc3f6e3848" providerId="ADAL" clId="{52EB2457-47CC-41CA-A6CF-532E7E44FB09}" dt="2025-12-30T11:28:24.008" v="311" actId="478"/>
          <ac:spMkLst>
            <pc:docMk/>
            <pc:sldMk cId="2355952307" sldId="276"/>
            <ac:spMk id="2" creationId="{00000000-0000-0000-0000-000000000000}"/>
          </ac:spMkLst>
        </pc:spChg>
        <pc:spChg chg="add mod">
          <ac:chgData name="גלי פריאנטה" userId="c90413b5-ec1e-481c-9a82-01dc3f6e3848" providerId="ADAL" clId="{52EB2457-47CC-41CA-A6CF-532E7E44FB09}" dt="2025-12-30T11:40:11.381" v="446" actId="20577"/>
          <ac:spMkLst>
            <pc:docMk/>
            <pc:sldMk cId="2355952307" sldId="276"/>
            <ac:spMk id="3" creationId="{EF74A430-E4F2-6011-24D2-E14953EB7726}"/>
          </ac:spMkLst>
        </pc:spChg>
        <pc:spChg chg="del">
          <ac:chgData name="גלי פריאנטה" userId="c90413b5-ec1e-481c-9a82-01dc3f6e3848" providerId="ADAL" clId="{52EB2457-47CC-41CA-A6CF-532E7E44FB09}" dt="2025-12-30T11:38:39.986" v="422" actId="478"/>
          <ac:spMkLst>
            <pc:docMk/>
            <pc:sldMk cId="2355952307" sldId="276"/>
            <ac:spMk id="18" creationId="{00000000-0000-0000-0000-000000000000}"/>
          </ac:spMkLst>
        </pc:spChg>
        <pc:spChg chg="mod">
          <ac:chgData name="גלי פריאנטה" userId="c90413b5-ec1e-481c-9a82-01dc3f6e3848" providerId="ADAL" clId="{52EB2457-47CC-41CA-A6CF-532E7E44FB09}" dt="2025-12-30T11:38:03.316" v="411" actId="1076"/>
          <ac:spMkLst>
            <pc:docMk/>
            <pc:sldMk cId="2355952307" sldId="276"/>
            <ac:spMk id="21" creationId="{00000000-0000-0000-0000-000000000000}"/>
          </ac:spMkLst>
        </pc:spChg>
      </pc:sldChg>
      <pc:sldChg chg="addSp delSp modSp del mod">
        <pc:chgData name="גלי פריאנטה" userId="c90413b5-ec1e-481c-9a82-01dc3f6e3848" providerId="ADAL" clId="{52EB2457-47CC-41CA-A6CF-532E7E44FB09}" dt="2025-12-30T11:35:59.848" v="410" actId="47"/>
        <pc:sldMkLst>
          <pc:docMk/>
          <pc:sldMk cId="3404233017" sldId="277"/>
        </pc:sldMkLst>
        <pc:spChg chg="del">
          <ac:chgData name="גלי פריאנטה" userId="c90413b5-ec1e-481c-9a82-01dc3f6e3848" providerId="ADAL" clId="{52EB2457-47CC-41CA-A6CF-532E7E44FB09}" dt="2025-12-30T11:28:33.675" v="314" actId="478"/>
          <ac:spMkLst>
            <pc:docMk/>
            <pc:sldMk cId="3404233017" sldId="277"/>
            <ac:spMk id="2" creationId="{00000000-0000-0000-0000-000000000000}"/>
          </ac:spMkLst>
        </pc:spChg>
        <pc:spChg chg="add mod">
          <ac:chgData name="גלי פריאנטה" userId="c90413b5-ec1e-481c-9a82-01dc3f6e3848" providerId="ADAL" clId="{52EB2457-47CC-41CA-A6CF-532E7E44FB09}" dt="2025-12-30T11:30:53.533" v="336" actId="20577"/>
          <ac:spMkLst>
            <pc:docMk/>
            <pc:sldMk cId="3404233017" sldId="277"/>
            <ac:spMk id="3" creationId="{FDBDEEFC-40C5-2069-FDC0-E09223AB4F37}"/>
          </ac:spMkLst>
        </pc:spChg>
      </pc:sldChg>
      <pc:sldChg chg="addSp delSp modSp add mod ord">
        <pc:chgData name="גלי פריאנטה" userId="c90413b5-ec1e-481c-9a82-01dc3f6e3848" providerId="ADAL" clId="{52EB2457-47CC-41CA-A6CF-532E7E44FB09}" dt="2025-12-30T10:55:55.141" v="139" actId="1076"/>
        <pc:sldMkLst>
          <pc:docMk/>
          <pc:sldMk cId="2999288271" sldId="279"/>
        </pc:sldMkLst>
        <pc:spChg chg="add del">
          <ac:chgData name="גלי פריאנטה" userId="c90413b5-ec1e-481c-9a82-01dc3f6e3848" providerId="ADAL" clId="{52EB2457-47CC-41CA-A6CF-532E7E44FB09}" dt="2025-12-30T10:54:07.239" v="128" actId="22"/>
          <ac:spMkLst>
            <pc:docMk/>
            <pc:sldMk cId="2999288271" sldId="279"/>
            <ac:spMk id="3" creationId="{EF7B3F6F-54EB-78D1-DE14-4C491A14EDF2}"/>
          </ac:spMkLst>
        </pc:spChg>
        <pc:spChg chg="mod">
          <ac:chgData name="גלי פריאנטה" userId="c90413b5-ec1e-481c-9a82-01dc3f6e3848" providerId="ADAL" clId="{52EB2457-47CC-41CA-A6CF-532E7E44FB09}" dt="2025-12-30T10:53:32.086" v="126" actId="20577"/>
          <ac:spMkLst>
            <pc:docMk/>
            <pc:sldMk cId="2999288271" sldId="279"/>
            <ac:spMk id="4" creationId="{EA55605C-256C-D5CF-2CAE-89450813EE48}"/>
          </ac:spMkLst>
        </pc:spChg>
        <pc:spChg chg="del mod">
          <ac:chgData name="גלי פריאנטה" userId="c90413b5-ec1e-481c-9a82-01dc3f6e3848" providerId="ADAL" clId="{52EB2457-47CC-41CA-A6CF-532E7E44FB09}" dt="2025-12-30T10:55:50.871" v="137" actId="478"/>
          <ac:spMkLst>
            <pc:docMk/>
            <pc:sldMk cId="2999288271" sldId="279"/>
            <ac:spMk id="18" creationId="{B9EC0C6A-9282-FF1D-3FEE-C412C6EE2559}"/>
          </ac:spMkLst>
        </pc:spChg>
        <pc:spChg chg="mod">
          <ac:chgData name="גלי פריאנטה" userId="c90413b5-ec1e-481c-9a82-01dc3f6e3848" providerId="ADAL" clId="{52EB2457-47CC-41CA-A6CF-532E7E44FB09}" dt="2025-12-30T10:55:55.141" v="139" actId="1076"/>
          <ac:spMkLst>
            <pc:docMk/>
            <pc:sldMk cId="2999288271" sldId="279"/>
            <ac:spMk id="19" creationId="{75576B13-001D-141C-12C1-96347574586B}"/>
          </ac:spMkLst>
        </pc:spChg>
        <pc:picChg chg="add mod">
          <ac:chgData name="גלי פריאנטה" userId="c90413b5-ec1e-481c-9a82-01dc3f6e3848" providerId="ADAL" clId="{52EB2457-47CC-41CA-A6CF-532E7E44FB09}" dt="2025-12-30T10:55:52.727" v="138" actId="1076"/>
          <ac:picMkLst>
            <pc:docMk/>
            <pc:sldMk cId="2999288271" sldId="279"/>
            <ac:picMk id="5" creationId="{93ADD502-ED72-F337-95C3-242D77669BA3}"/>
          </ac:picMkLst>
        </pc:picChg>
      </pc:sldChg>
      <pc:sldChg chg="modSp add mod">
        <pc:chgData name="גלי פריאנטה" userId="c90413b5-ec1e-481c-9a82-01dc3f6e3848" providerId="ADAL" clId="{52EB2457-47CC-41CA-A6CF-532E7E44FB09}" dt="2025-12-30T10:54:42.391" v="132" actId="12"/>
        <pc:sldMkLst>
          <pc:docMk/>
          <pc:sldMk cId="2530400425" sldId="280"/>
        </pc:sldMkLst>
        <pc:spChg chg="mod">
          <ac:chgData name="גלי פריאנטה" userId="c90413b5-ec1e-481c-9a82-01dc3f6e3848" providerId="ADAL" clId="{52EB2457-47CC-41CA-A6CF-532E7E44FB09}" dt="2025-12-30T10:54:42.391" v="132" actId="12"/>
          <ac:spMkLst>
            <pc:docMk/>
            <pc:sldMk cId="2530400425" sldId="280"/>
            <ac:spMk id="4" creationId="{984E09F4-29F7-BFA8-8F66-34035968B001}"/>
          </ac:spMkLst>
        </pc:spChg>
      </pc:sldChg>
      <pc:sldChg chg="addSp delSp modSp add mod">
        <pc:chgData name="גלי פריאנטה" userId="c90413b5-ec1e-481c-9a82-01dc3f6e3848" providerId="ADAL" clId="{52EB2457-47CC-41CA-A6CF-532E7E44FB09}" dt="2025-12-30T11:04:06.013" v="189"/>
        <pc:sldMkLst>
          <pc:docMk/>
          <pc:sldMk cId="973793486" sldId="281"/>
        </pc:sldMkLst>
        <pc:spChg chg="mod">
          <ac:chgData name="גלי פריאנטה" userId="c90413b5-ec1e-481c-9a82-01dc3f6e3848" providerId="ADAL" clId="{52EB2457-47CC-41CA-A6CF-532E7E44FB09}" dt="2025-12-30T11:03:31.162" v="186" actId="20577"/>
          <ac:spMkLst>
            <pc:docMk/>
            <pc:sldMk cId="973793486" sldId="281"/>
            <ac:spMk id="2" creationId="{20733429-DCF3-C127-4D55-64143528964C}"/>
          </ac:spMkLst>
        </pc:spChg>
        <pc:spChg chg="add mod">
          <ac:chgData name="גלי פריאנטה" userId="c90413b5-ec1e-481c-9a82-01dc3f6e3848" providerId="ADAL" clId="{52EB2457-47CC-41CA-A6CF-532E7E44FB09}" dt="2025-12-30T11:03:37.625" v="187" actId="1076"/>
          <ac:spMkLst>
            <pc:docMk/>
            <pc:sldMk cId="973793486" sldId="281"/>
            <ac:spMk id="3" creationId="{762A3134-69FC-8421-9395-A21390001CA4}"/>
          </ac:spMkLst>
        </pc:spChg>
        <pc:spChg chg="del mod">
          <ac:chgData name="גלי פריאנטה" userId="c90413b5-ec1e-481c-9a82-01dc3f6e3848" providerId="ADAL" clId="{52EB2457-47CC-41CA-A6CF-532E7E44FB09}" dt="2025-12-30T11:03:41.330" v="188" actId="478"/>
          <ac:spMkLst>
            <pc:docMk/>
            <pc:sldMk cId="973793486" sldId="281"/>
            <ac:spMk id="19" creationId="{5D5FFDAD-0AEB-479D-282D-9887EB79FE4A}"/>
          </ac:spMkLst>
        </pc:spChg>
        <pc:spChg chg="mod">
          <ac:chgData name="גלי פריאנטה" userId="c90413b5-ec1e-481c-9a82-01dc3f6e3848" providerId="ADAL" clId="{52EB2457-47CC-41CA-A6CF-532E7E44FB09}" dt="2025-12-30T11:02:19.429" v="175" actId="1076"/>
          <ac:spMkLst>
            <pc:docMk/>
            <pc:sldMk cId="973793486" sldId="281"/>
            <ac:spMk id="21" creationId="{0C1EB98E-978D-84D4-6407-E7087B8A90BB}"/>
          </ac:spMkLst>
        </pc:spChg>
        <pc:picChg chg="add">
          <ac:chgData name="גלי פריאנטה" userId="c90413b5-ec1e-481c-9a82-01dc3f6e3848" providerId="ADAL" clId="{52EB2457-47CC-41CA-A6CF-532E7E44FB09}" dt="2025-12-30T11:04:06.013" v="189"/>
          <ac:picMkLst>
            <pc:docMk/>
            <pc:sldMk cId="973793486" sldId="281"/>
            <ac:picMk id="4" creationId="{D4B1361B-39FB-1369-2D5A-F94914D3A5E3}"/>
          </ac:picMkLst>
        </pc:picChg>
      </pc:sldChg>
      <pc:sldChg chg="addSp delSp modSp add mod">
        <pc:chgData name="גלי פריאנטה" userId="c90413b5-ec1e-481c-9a82-01dc3f6e3848" providerId="ADAL" clId="{52EB2457-47CC-41CA-A6CF-532E7E44FB09}" dt="2025-12-30T11:05:07.818" v="194"/>
        <pc:sldMkLst>
          <pc:docMk/>
          <pc:sldMk cId="3976361628" sldId="282"/>
        </pc:sldMkLst>
        <pc:spChg chg="mod">
          <ac:chgData name="גלי פריאנטה" userId="c90413b5-ec1e-481c-9a82-01dc3f6e3848" providerId="ADAL" clId="{52EB2457-47CC-41CA-A6CF-532E7E44FB09}" dt="2025-12-30T11:04:47.662" v="193"/>
          <ac:spMkLst>
            <pc:docMk/>
            <pc:sldMk cId="3976361628" sldId="282"/>
            <ac:spMk id="2" creationId="{BB377E32-FDF2-830B-B056-AAD66ABBA309}"/>
          </ac:spMkLst>
        </pc:spChg>
        <pc:spChg chg="add del mod">
          <ac:chgData name="גלי פריאנטה" userId="c90413b5-ec1e-481c-9a82-01dc3f6e3848" providerId="ADAL" clId="{52EB2457-47CC-41CA-A6CF-532E7E44FB09}" dt="2025-12-30T11:05:07.818" v="194"/>
          <ac:spMkLst>
            <pc:docMk/>
            <pc:sldMk cId="3976361628" sldId="282"/>
            <ac:spMk id="3" creationId="{8FD6C9B2-3641-C9CB-7232-9688FAEE6CAE}"/>
          </ac:spMkLst>
        </pc:spChg>
      </pc:sldChg>
      <pc:sldChg chg="addSp delSp modSp add mod">
        <pc:chgData name="גלי פריאנטה" userId="c90413b5-ec1e-481c-9a82-01dc3f6e3848" providerId="ADAL" clId="{52EB2457-47CC-41CA-A6CF-532E7E44FB09}" dt="2025-12-30T11:07:41.906" v="212" actId="14100"/>
        <pc:sldMkLst>
          <pc:docMk/>
          <pc:sldMk cId="2381599341" sldId="283"/>
        </pc:sldMkLst>
        <pc:spChg chg="del mod">
          <ac:chgData name="גלי פריאנטה" userId="c90413b5-ec1e-481c-9a82-01dc3f6e3848" providerId="ADAL" clId="{52EB2457-47CC-41CA-A6CF-532E7E44FB09}" dt="2025-12-30T11:06:49.834" v="204"/>
          <ac:spMkLst>
            <pc:docMk/>
            <pc:sldMk cId="2381599341" sldId="283"/>
            <ac:spMk id="2" creationId="{0F31AEA3-6621-D61F-5C89-5802389B34DA}"/>
          </ac:spMkLst>
        </pc:spChg>
        <pc:spChg chg="add mod">
          <ac:chgData name="גלי פריאנטה" userId="c90413b5-ec1e-481c-9a82-01dc3f6e3848" providerId="ADAL" clId="{52EB2457-47CC-41CA-A6CF-532E7E44FB09}" dt="2025-12-30T11:07:25.948" v="209" actId="1076"/>
          <ac:spMkLst>
            <pc:docMk/>
            <pc:sldMk cId="2381599341" sldId="283"/>
            <ac:spMk id="3" creationId="{4B4F37AC-1A11-8AE7-2B62-DBF8775E0C79}"/>
          </ac:spMkLst>
        </pc:spChg>
        <pc:spChg chg="mod">
          <ac:chgData name="גלי פריאנטה" userId="c90413b5-ec1e-481c-9a82-01dc3f6e3848" providerId="ADAL" clId="{52EB2457-47CC-41CA-A6CF-532E7E44FB09}" dt="2025-12-30T11:06:32.626" v="201" actId="1076"/>
          <ac:spMkLst>
            <pc:docMk/>
            <pc:sldMk cId="2381599341" sldId="283"/>
            <ac:spMk id="19" creationId="{B7DD4B18-B43D-9150-6FFE-645826D077BA}"/>
          </ac:spMkLst>
        </pc:spChg>
        <pc:spChg chg="mod">
          <ac:chgData name="גלי פריאנטה" userId="c90413b5-ec1e-481c-9a82-01dc3f6e3848" providerId="ADAL" clId="{52EB2457-47CC-41CA-A6CF-532E7E44FB09}" dt="2025-12-30T11:06:19.543" v="198" actId="1076"/>
          <ac:spMkLst>
            <pc:docMk/>
            <pc:sldMk cId="2381599341" sldId="283"/>
            <ac:spMk id="21" creationId="{920CB94B-01A3-3CD6-0A71-7E78879A5981}"/>
          </ac:spMkLst>
        </pc:spChg>
        <pc:spChg chg="mod">
          <ac:chgData name="גלי פריאנטה" userId="c90413b5-ec1e-481c-9a82-01dc3f6e3848" providerId="ADAL" clId="{52EB2457-47CC-41CA-A6CF-532E7E44FB09}" dt="2025-12-30T11:06:29.306" v="200" actId="1076"/>
          <ac:spMkLst>
            <pc:docMk/>
            <pc:sldMk cId="2381599341" sldId="283"/>
            <ac:spMk id="59" creationId="{69A94D3D-0B3A-52C1-7E28-845FC534331A}"/>
          </ac:spMkLst>
        </pc:spChg>
        <pc:picChg chg="add mod">
          <ac:chgData name="גלי פריאנטה" userId="c90413b5-ec1e-481c-9a82-01dc3f6e3848" providerId="ADAL" clId="{52EB2457-47CC-41CA-A6CF-532E7E44FB09}" dt="2025-12-30T11:07:41.906" v="212" actId="14100"/>
          <ac:picMkLst>
            <pc:docMk/>
            <pc:sldMk cId="2381599341" sldId="283"/>
            <ac:picMk id="4" creationId="{84D3C7DE-EF61-470C-413F-EDE8B5B2CEFB}"/>
          </ac:picMkLst>
        </pc:picChg>
      </pc:sldChg>
      <pc:sldChg chg="addSp delSp modSp add mod">
        <pc:chgData name="גלי פריאנטה" userId="c90413b5-ec1e-481c-9a82-01dc3f6e3848" providerId="ADAL" clId="{52EB2457-47CC-41CA-A6CF-532E7E44FB09}" dt="2025-12-30T11:12:12.467" v="233" actId="14100"/>
        <pc:sldMkLst>
          <pc:docMk/>
          <pc:sldMk cId="903479270" sldId="284"/>
        </pc:sldMkLst>
        <pc:spChg chg="del">
          <ac:chgData name="גלי פריאנטה" userId="c90413b5-ec1e-481c-9a82-01dc3f6e3848" providerId="ADAL" clId="{52EB2457-47CC-41CA-A6CF-532E7E44FB09}" dt="2025-12-30T11:10:17.940" v="214" actId="478"/>
          <ac:spMkLst>
            <pc:docMk/>
            <pc:sldMk cId="903479270" sldId="284"/>
            <ac:spMk id="3" creationId="{DC2FEA69-602E-0DF0-33FB-3B6715E473DC}"/>
          </ac:spMkLst>
        </pc:spChg>
        <pc:spChg chg="del mod">
          <ac:chgData name="גלי פריאנטה" userId="c90413b5-ec1e-481c-9a82-01dc3f6e3848" providerId="ADAL" clId="{52EB2457-47CC-41CA-A6CF-532E7E44FB09}" dt="2025-12-30T11:11:56.649" v="229" actId="478"/>
          <ac:spMkLst>
            <pc:docMk/>
            <pc:sldMk cId="903479270" sldId="284"/>
            <ac:spMk id="21" creationId="{07163461-900F-C351-E767-F6FE641F3EDB}"/>
          </ac:spMkLst>
        </pc:spChg>
        <pc:picChg chg="add mod">
          <ac:chgData name="גלי פריאנטה" userId="c90413b5-ec1e-481c-9a82-01dc3f6e3848" providerId="ADAL" clId="{52EB2457-47CC-41CA-A6CF-532E7E44FB09}" dt="2025-12-30T11:12:00.627" v="230" actId="14100"/>
          <ac:picMkLst>
            <pc:docMk/>
            <pc:sldMk cId="903479270" sldId="284"/>
            <ac:picMk id="2" creationId="{A4FCB107-CBCD-E2CE-F08E-E635D1A926A2}"/>
          </ac:picMkLst>
        </pc:picChg>
        <pc:picChg chg="del">
          <ac:chgData name="גלי פריאנטה" userId="c90413b5-ec1e-481c-9a82-01dc3f6e3848" providerId="ADAL" clId="{52EB2457-47CC-41CA-A6CF-532E7E44FB09}" dt="2025-12-30T11:10:21.925" v="215" actId="478"/>
          <ac:picMkLst>
            <pc:docMk/>
            <pc:sldMk cId="903479270" sldId="284"/>
            <ac:picMk id="4" creationId="{58ADFC57-D23A-52B7-9485-12AE15CF4536}"/>
          </ac:picMkLst>
        </pc:picChg>
        <pc:picChg chg="add mod">
          <ac:chgData name="גלי פריאנטה" userId="c90413b5-ec1e-481c-9a82-01dc3f6e3848" providerId="ADAL" clId="{52EB2457-47CC-41CA-A6CF-532E7E44FB09}" dt="2025-12-30T11:12:12.467" v="233" actId="14100"/>
          <ac:picMkLst>
            <pc:docMk/>
            <pc:sldMk cId="903479270" sldId="284"/>
            <ac:picMk id="5" creationId="{EA8041E5-64D0-7CCB-BABB-ABD159265A45}"/>
          </ac:picMkLst>
        </pc:picChg>
      </pc:sldChg>
      <pc:sldChg chg="addSp delSp modSp add mod">
        <pc:chgData name="גלי פריאנטה" userId="c90413b5-ec1e-481c-9a82-01dc3f6e3848" providerId="ADAL" clId="{52EB2457-47CC-41CA-A6CF-532E7E44FB09}" dt="2025-12-30T11:17:51.392" v="259" actId="1076"/>
        <pc:sldMkLst>
          <pc:docMk/>
          <pc:sldMk cId="1114604980" sldId="285"/>
        </pc:sldMkLst>
        <pc:spChg chg="del">
          <ac:chgData name="גלי פריאנטה" userId="c90413b5-ec1e-481c-9a82-01dc3f6e3848" providerId="ADAL" clId="{52EB2457-47CC-41CA-A6CF-532E7E44FB09}" dt="2025-12-30T11:14:22.361" v="238" actId="478"/>
          <ac:spMkLst>
            <pc:docMk/>
            <pc:sldMk cId="1114604980" sldId="285"/>
            <ac:spMk id="2" creationId="{0DBEA061-88BD-B87C-1F0D-04A12D53C166}"/>
          </ac:spMkLst>
        </pc:spChg>
        <pc:spChg chg="add del">
          <ac:chgData name="גלי פריאנטה" userId="c90413b5-ec1e-481c-9a82-01dc3f6e3848" providerId="ADAL" clId="{52EB2457-47CC-41CA-A6CF-532E7E44FB09}" dt="2025-12-30T11:15:37.951" v="242" actId="22"/>
          <ac:spMkLst>
            <pc:docMk/>
            <pc:sldMk cId="1114604980" sldId="285"/>
            <ac:spMk id="4" creationId="{3716F7C4-5A0C-1B3D-BD0E-496C95CB1F9C}"/>
          </ac:spMkLst>
        </pc:spChg>
        <pc:spChg chg="add mod">
          <ac:chgData name="גלי פריאנטה" userId="c90413b5-ec1e-481c-9a82-01dc3f6e3848" providerId="ADAL" clId="{52EB2457-47CC-41CA-A6CF-532E7E44FB09}" dt="2025-12-30T11:17:51.392" v="259" actId="1076"/>
          <ac:spMkLst>
            <pc:docMk/>
            <pc:sldMk cId="1114604980" sldId="285"/>
            <ac:spMk id="5" creationId="{8FC9AD4C-865F-290C-435E-19552B5F30E6}"/>
          </ac:spMkLst>
        </pc:spChg>
        <pc:spChg chg="add mod">
          <ac:chgData name="גלי פריאנטה" userId="c90413b5-ec1e-481c-9a82-01dc3f6e3848" providerId="ADAL" clId="{52EB2457-47CC-41CA-A6CF-532E7E44FB09}" dt="2025-12-30T11:17:00.078" v="252" actId="1076"/>
          <ac:spMkLst>
            <pc:docMk/>
            <pc:sldMk cId="1114604980" sldId="285"/>
            <ac:spMk id="6" creationId="{A24217A5-CD80-624B-DDB4-D3EE076AC8CE}"/>
          </ac:spMkLst>
        </pc:spChg>
        <pc:spChg chg="add del">
          <ac:chgData name="גלי פריאנטה" userId="c90413b5-ec1e-481c-9a82-01dc3f6e3848" providerId="ADAL" clId="{52EB2457-47CC-41CA-A6CF-532E7E44FB09}" dt="2025-12-30T11:17:15.050" v="255" actId="478"/>
          <ac:spMkLst>
            <pc:docMk/>
            <pc:sldMk cId="1114604980" sldId="285"/>
            <ac:spMk id="8" creationId="{BC734B13-7198-9F50-5B87-6561822F4001}"/>
          </ac:spMkLst>
        </pc:spChg>
        <pc:spChg chg="add mod">
          <ac:chgData name="גלי פריאנטה" userId="c90413b5-ec1e-481c-9a82-01dc3f6e3848" providerId="ADAL" clId="{52EB2457-47CC-41CA-A6CF-532E7E44FB09}" dt="2025-12-30T11:17:42.911" v="258"/>
          <ac:spMkLst>
            <pc:docMk/>
            <pc:sldMk cId="1114604980" sldId="285"/>
            <ac:spMk id="9" creationId="{F4B398FF-75E6-EAA7-A33A-78D143389867}"/>
          </ac:spMkLst>
        </pc:spChg>
        <pc:spChg chg="del mod">
          <ac:chgData name="גלי פריאנטה" userId="c90413b5-ec1e-481c-9a82-01dc3f6e3848" providerId="ADAL" clId="{52EB2457-47CC-41CA-A6CF-532E7E44FB09}" dt="2025-12-30T11:17:01.950" v="253" actId="478"/>
          <ac:spMkLst>
            <pc:docMk/>
            <pc:sldMk cId="1114604980" sldId="285"/>
            <ac:spMk id="19" creationId="{9B57FB97-F3DD-8357-F1D9-28A024F09C2F}"/>
          </ac:spMkLst>
        </pc:spChg>
        <pc:spChg chg="mod">
          <ac:chgData name="גלי פריאנטה" userId="c90413b5-ec1e-481c-9a82-01dc3f6e3848" providerId="ADAL" clId="{52EB2457-47CC-41CA-A6CF-532E7E44FB09}" dt="2025-12-30T11:14:05.072" v="237" actId="1076"/>
          <ac:spMkLst>
            <pc:docMk/>
            <pc:sldMk cId="1114604980" sldId="285"/>
            <ac:spMk id="21" creationId="{F643DCA6-BCB3-85A3-7BC4-C56243163B67}"/>
          </ac:spMkLst>
        </pc:spChg>
      </pc:sldChg>
      <pc:sldChg chg="add del">
        <pc:chgData name="גלי פריאנטה" userId="c90413b5-ec1e-481c-9a82-01dc3f6e3848" providerId="ADAL" clId="{52EB2457-47CC-41CA-A6CF-532E7E44FB09}" dt="2025-12-30T11:18:14.831" v="260" actId="47"/>
        <pc:sldMkLst>
          <pc:docMk/>
          <pc:sldMk cId="4012516813" sldId="28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4.sv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3.pn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image" Target="../media/image4.sv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sv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sv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sv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sv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4.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4.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4.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4.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4.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4.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135408" y="683108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LID4096"/>
          </a:p>
        </p:txBody>
      </p:sp>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3">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6"/>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7"/>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8"/>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9"/>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3">
              <a:alphaModFix amt="90000"/>
            </a:blip>
            <a:stretch>
              <a:fillRect/>
            </a:stretch>
          </a:blipFill>
        </p:spPr>
        <p:txBody>
          <a:bodyPr/>
          <a:lstStyle/>
          <a:p>
            <a:endParaRPr lang="LID4096"/>
          </a:p>
        </p:txBody>
      </p:sp>
      <p:sp>
        <p:nvSpPr>
          <p:cNvPr id="60" name="Freeform 7"/>
          <p:cNvSpPr/>
          <p:nvPr/>
        </p:nvSpPr>
        <p:spPr>
          <a:xfrm>
            <a:off x="-1167152" y="6497858"/>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10"/>
            <a:stretch>
              <a:fillRect/>
            </a:stretch>
          </a:blipFill>
        </p:spPr>
        <p:txBody>
          <a:bodyPr/>
          <a:lstStyle/>
          <a:p>
            <a:endParaRPr lang="LID4096"/>
          </a:p>
        </p:txBody>
      </p:sp>
      <p:sp>
        <p:nvSpPr>
          <p:cNvPr id="7" name="TextBox 6">
            <a:extLst>
              <a:ext uri="{FF2B5EF4-FFF2-40B4-BE49-F238E27FC236}">
                <a16:creationId xmlns:a16="http://schemas.microsoft.com/office/drawing/2014/main" id="{4EB841F3-7281-88F4-A61C-55D476E5EECC}"/>
              </a:ext>
            </a:extLst>
          </p:cNvPr>
          <p:cNvSpPr txBox="1"/>
          <p:nvPr/>
        </p:nvSpPr>
        <p:spPr>
          <a:xfrm>
            <a:off x="5751421" y="6005602"/>
            <a:ext cx="4101845" cy="3046988"/>
          </a:xfrm>
          <a:prstGeom prst="rect">
            <a:avLst/>
          </a:prstGeom>
          <a:noFill/>
        </p:spPr>
        <p:txBody>
          <a:bodyPr wrap="square">
            <a:spAutoFit/>
          </a:bodyPr>
          <a:lstStyle/>
          <a:p>
            <a:r>
              <a:rPr lang="en-US" sz="2400" dirty="0"/>
              <a:t>Medical staff: </a:t>
            </a:r>
          </a:p>
          <a:p>
            <a:r>
              <a:rPr lang="en-US" sz="2400" dirty="0"/>
              <a:t>Prof. </a:t>
            </a:r>
            <a:r>
              <a:rPr lang="en-US" sz="2400" dirty="0" err="1" smtClean="0"/>
              <a:t>Gali</a:t>
            </a:r>
            <a:r>
              <a:rPr lang="en-US" sz="2400" dirty="0"/>
              <a:t> </a:t>
            </a:r>
            <a:r>
              <a:rPr lang="en-US" sz="2400" dirty="0" err="1" smtClean="0"/>
              <a:t>Pariente</a:t>
            </a:r>
            <a:endParaRPr lang="en-US" sz="2400" dirty="0"/>
          </a:p>
          <a:p>
            <a:r>
              <a:rPr lang="en-US" sz="2400" dirty="0"/>
              <a:t>Dr. </a:t>
            </a:r>
            <a:r>
              <a:rPr lang="en-US" sz="2400" dirty="0" smtClean="0"/>
              <a:t>Noam</a:t>
            </a:r>
            <a:r>
              <a:rPr lang="en-US" sz="2400" dirty="0" smtClean="0"/>
              <a:t> </a:t>
            </a:r>
            <a:r>
              <a:rPr lang="en-US" sz="2400" dirty="0"/>
              <a:t>Shema </a:t>
            </a:r>
          </a:p>
          <a:p>
            <a:r>
              <a:rPr lang="en-US" sz="2400" dirty="0"/>
              <a:t>Dr. </a:t>
            </a:r>
            <a:r>
              <a:rPr lang="en-US" sz="2400" dirty="0" smtClean="0"/>
              <a:t>Danielle </a:t>
            </a:r>
            <a:r>
              <a:rPr lang="en-US" sz="2400" dirty="0"/>
              <a:t>Ben Ari</a:t>
            </a:r>
          </a:p>
          <a:p>
            <a:endParaRPr lang="en-US" sz="2400" dirty="0"/>
          </a:p>
          <a:p>
            <a:r>
              <a:rPr lang="en-US" sz="2400" dirty="0"/>
              <a:t>Technological side:</a:t>
            </a:r>
          </a:p>
          <a:p>
            <a:r>
              <a:rPr lang="en-US" sz="2400" dirty="0"/>
              <a:t>Ms. </a:t>
            </a:r>
            <a:r>
              <a:rPr lang="en-US" sz="2400" dirty="0" smtClean="0"/>
              <a:t>Natalia </a:t>
            </a:r>
            <a:r>
              <a:rPr lang="en-US" sz="2400" dirty="0"/>
              <a:t>Gordon</a:t>
            </a:r>
          </a:p>
          <a:p>
            <a:r>
              <a:rPr lang="en-US" sz="2400" dirty="0"/>
              <a:t>Ms. </a:t>
            </a:r>
            <a:r>
              <a:rPr lang="en-US" sz="2400" dirty="0" smtClean="0"/>
              <a:t>Golda</a:t>
            </a:r>
            <a:r>
              <a:rPr lang="en-US" sz="2400" dirty="0"/>
              <a:t> </a:t>
            </a:r>
            <a:r>
              <a:rPr lang="en-US" sz="2400" dirty="0" err="1" smtClean="0"/>
              <a:t>Krishtalev</a:t>
            </a:r>
            <a:r>
              <a:rPr lang="en-US" sz="2400" dirty="0" smtClean="0"/>
              <a:t> </a:t>
            </a:r>
            <a:endParaRPr lang="en-US" sz="2400" dirty="0"/>
          </a:p>
        </p:txBody>
      </p:sp>
      <p:pic>
        <p:nvPicPr>
          <p:cNvPr id="8" name="Picture 7">
            <a:extLst>
              <a:ext uri="{FF2B5EF4-FFF2-40B4-BE49-F238E27FC236}">
                <a16:creationId xmlns:a16="http://schemas.microsoft.com/office/drawing/2014/main" id="{41795754-3BD4-CD5A-E842-EF3597E96609}"/>
              </a:ext>
            </a:extLst>
          </p:cNvPr>
          <p:cNvPicPr>
            <a:picLocks noChangeAspect="1"/>
          </p:cNvPicPr>
          <p:nvPr/>
        </p:nvPicPr>
        <p:blipFill>
          <a:blip r:embed="rId11"/>
          <a:stretch>
            <a:fillRect/>
          </a:stretch>
        </p:blipFill>
        <p:spPr>
          <a:xfrm>
            <a:off x="10515600" y="7360191"/>
            <a:ext cx="7078912" cy="2608823"/>
          </a:xfrm>
          <a:prstGeom prst="rect">
            <a:avLst/>
          </a:prstGeom>
        </p:spPr>
      </p:pic>
      <p:sp>
        <p:nvSpPr>
          <p:cNvPr id="11" name="TextBox 10">
            <a:extLst>
              <a:ext uri="{FF2B5EF4-FFF2-40B4-BE49-F238E27FC236}">
                <a16:creationId xmlns:a16="http://schemas.microsoft.com/office/drawing/2014/main" id="{7864E005-24D9-4298-3FFA-983DBF201E53}"/>
              </a:ext>
            </a:extLst>
          </p:cNvPr>
          <p:cNvSpPr txBox="1"/>
          <p:nvPr/>
        </p:nvSpPr>
        <p:spPr>
          <a:xfrm>
            <a:off x="686422" y="2171700"/>
            <a:ext cx="15958215" cy="4062651"/>
          </a:xfrm>
          <a:prstGeom prst="rect">
            <a:avLst/>
          </a:prstGeom>
          <a:noFill/>
        </p:spPr>
        <p:txBody>
          <a:bodyPr wrap="none" rtlCol="0">
            <a:spAutoFit/>
          </a:bodyPr>
          <a:lstStyle/>
          <a:p>
            <a:r>
              <a:rPr lang="en-US" sz="9600" dirty="0">
                <a:solidFill>
                  <a:srgbClr val="7030A0"/>
                </a:solidFill>
                <a:latin typeface="Computer Says No" panose="020B0604020202020204" charset="0"/>
                <a:cs typeface="Computer Says No" panose="020B0604020202020204" charset="0"/>
              </a:rPr>
              <a:t>Post- partum depression prediction system</a:t>
            </a:r>
          </a:p>
          <a:p>
            <a:r>
              <a:rPr lang="en-GB" sz="6600" dirty="0">
                <a:solidFill>
                  <a:srgbClr val="7030A0"/>
                </a:solidFill>
                <a:latin typeface="Computer Says No" panose="020B0604020202020204" charset="0"/>
                <a:cs typeface="Computer Says No" panose="020B0604020202020204" charset="0"/>
              </a:rPr>
              <a:t> (AI-Powered Risk Assessment &amp; Conversational Screening)</a:t>
            </a:r>
            <a:endParaRPr lang="en-US" sz="6600" dirty="0">
              <a:solidFill>
                <a:srgbClr val="7030A0"/>
              </a:solidFill>
              <a:latin typeface="Computer Says No" panose="020B0604020202020204" charset="0"/>
              <a:cs typeface="Computer Says No" panose="020B0604020202020204" charset="0"/>
            </a:endParaRPr>
          </a:p>
          <a:p>
            <a:endParaRPr lang="LID4096" sz="9600" dirty="0">
              <a:solidFill>
                <a:srgbClr val="7030A0"/>
              </a:solidFill>
              <a:latin typeface="Computer Says No" panose="020B0604020202020204" charset="0"/>
              <a:cs typeface="Computer Says No"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E8E1-9620-7C51-CEF9-154893D785DF}"/>
            </a:ext>
          </a:extLst>
        </p:cNvPr>
        <p:cNvGrpSpPr/>
        <p:nvPr/>
      </p:nvGrpSpPr>
      <p:grpSpPr>
        <a:xfrm>
          <a:off x="0" y="0"/>
          <a:ext cx="0" cy="0"/>
          <a:chOff x="0" y="0"/>
          <a:chExt cx="0" cy="0"/>
        </a:xfrm>
      </p:grpSpPr>
      <p:sp>
        <p:nvSpPr>
          <p:cNvPr id="47" name="Freeform 6" descr="blurred gradient shape">
            <a:extLst>
              <a:ext uri="{FF2B5EF4-FFF2-40B4-BE49-F238E27FC236}">
                <a16:creationId xmlns:a16="http://schemas.microsoft.com/office/drawing/2014/main" id="{3F9B9CCC-738F-6D32-927F-DE314374BC80}"/>
              </a:ext>
            </a:extLst>
          </p:cNvPr>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8" name="Group 11">
            <a:extLst>
              <a:ext uri="{FF2B5EF4-FFF2-40B4-BE49-F238E27FC236}">
                <a16:creationId xmlns:a16="http://schemas.microsoft.com/office/drawing/2014/main" id="{B24D26F2-93DB-646B-8D0D-37A48B8650EB}"/>
              </a:ext>
            </a:extLst>
          </p:cNvPr>
          <p:cNvGrpSpPr/>
          <p:nvPr/>
        </p:nvGrpSpPr>
        <p:grpSpPr>
          <a:xfrm>
            <a:off x="9296400" y="552419"/>
            <a:ext cx="8945174" cy="1638490"/>
            <a:chOff x="-616384" y="18408"/>
            <a:chExt cx="11926898" cy="2184653"/>
          </a:xfrm>
        </p:grpSpPr>
        <p:sp>
          <p:nvSpPr>
            <p:cNvPr id="49" name="Freeform 12">
              <a:extLst>
                <a:ext uri="{FF2B5EF4-FFF2-40B4-BE49-F238E27FC236}">
                  <a16:creationId xmlns:a16="http://schemas.microsoft.com/office/drawing/2014/main" id="{0CBE968C-98D8-E3DB-26AE-35DFD0F53CA5}"/>
                </a:ext>
              </a:extLst>
            </p:cNvPr>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13">
              <a:extLst>
                <a:ext uri="{FF2B5EF4-FFF2-40B4-BE49-F238E27FC236}">
                  <a16:creationId xmlns:a16="http://schemas.microsoft.com/office/drawing/2014/main" id="{19D4A5F7-BA50-2800-E055-266D6AF0CC54}"/>
                </a:ext>
              </a:extLst>
            </p:cNvPr>
            <p:cNvSpPr txBox="1"/>
            <p:nvPr/>
          </p:nvSpPr>
          <p:spPr>
            <a:xfrm>
              <a:off x="-616384" y="18408"/>
              <a:ext cx="9774931" cy="1503888"/>
            </a:xfrm>
            <a:prstGeom prst="rect">
              <a:avLst/>
            </a:prstGeom>
          </p:spPr>
          <p:txBody>
            <a:bodyPr lIns="0" tIns="0" rIns="0" bIns="0" rtlCol="0" anchor="t">
              <a:spAutoFit/>
            </a:bodyPr>
            <a:lstStyle/>
            <a:p>
              <a:pPr marL="0" marR="0" lvl="0" indent="0" algn="l" defTabSz="914400" rtl="0" eaLnBrk="1" fontAlgn="auto" latinLnBrk="0" hangingPunct="1">
                <a:lnSpc>
                  <a:spcPts val="4399"/>
                </a:lnSpc>
                <a:spcBef>
                  <a:spcPts val="0"/>
                </a:spcBef>
                <a:spcAft>
                  <a:spcPts val="0"/>
                </a:spcAft>
                <a:buClrTx/>
                <a:buSzTx/>
                <a:buFontTx/>
                <a:buNone/>
                <a:tabLst/>
                <a:defRPr/>
              </a:pPr>
              <a:r>
                <a:rPr kumimoji="0" lang="en-US" sz="3999" b="1" i="0" u="none" strike="noStrike" kern="1200" cap="none" spc="0" normalizeH="0" baseline="0" noProof="0" dirty="0">
                  <a:ln>
                    <a:noFill/>
                  </a:ln>
                  <a:solidFill>
                    <a:srgbClr val="121417"/>
                  </a:solidFill>
                  <a:effectLst/>
                  <a:uLnTx/>
                  <a:uFillTx/>
                  <a:latin typeface="TT Lakes Neue Extended Bold"/>
                  <a:ea typeface="TT Lakes Neue Extended Bold"/>
                  <a:cs typeface="TT Lakes Neue Extended Bold"/>
                  <a:sym typeface="TT Lakes Neue Extended Bold"/>
                </a:rPr>
                <a:t>Women’s Health Agentic AI Hackathon</a:t>
              </a:r>
            </a:p>
          </p:txBody>
        </p:sp>
        <p:sp>
          <p:nvSpPr>
            <p:cNvPr id="51" name="TextBox 14">
              <a:extLst>
                <a:ext uri="{FF2B5EF4-FFF2-40B4-BE49-F238E27FC236}">
                  <a16:creationId xmlns:a16="http://schemas.microsoft.com/office/drawing/2014/main" id="{3E76441F-A6A0-2A1A-62FC-92104FD807F5}"/>
                </a:ext>
              </a:extLst>
            </p:cNvPr>
            <p:cNvSpPr txBox="1"/>
            <p:nvPr/>
          </p:nvSpPr>
          <p:spPr>
            <a:xfrm>
              <a:off x="9181265" y="85725"/>
              <a:ext cx="2129249" cy="1905391"/>
            </a:xfrm>
            <a:prstGeom prst="rect">
              <a:avLst/>
            </a:prstGeom>
          </p:spPr>
          <p:txBody>
            <a:bodyPr lIns="0" tIns="0" rIns="0" bIns="0" rtlCol="0" anchor="t">
              <a:spAutoFit/>
            </a:bodyPr>
            <a:lstStyle/>
            <a:p>
              <a:pPr marL="0" marR="0" lvl="0" indent="0" algn="ctr" defTabSz="914400" rtl="0" eaLnBrk="1" fontAlgn="auto" latinLnBrk="0" hangingPunct="1">
                <a:lnSpc>
                  <a:spcPts val="4960"/>
                </a:lnSpc>
                <a:spcBef>
                  <a:spcPts val="0"/>
                </a:spcBef>
                <a:spcAft>
                  <a:spcPts val="0"/>
                </a:spcAft>
                <a:buClrTx/>
                <a:buSzTx/>
                <a:buFontTx/>
                <a:buNone/>
                <a:tabLst/>
                <a:defRPr/>
              </a:pPr>
              <a:r>
                <a:rPr kumimoji="0" lang="en-US" sz="5113" b="1" i="0" u="none" strike="noStrike" kern="1200" cap="none" spc="0" normalizeH="0" baseline="0" noProof="0" dirty="0">
                  <a:ln>
                    <a:noFill/>
                  </a:ln>
                  <a:solidFill>
                    <a:srgbClr val="000000"/>
                  </a:solidFill>
                  <a:effectLst/>
                  <a:uLnTx/>
                  <a:uFillTx/>
                  <a:latin typeface="Arial Bold"/>
                  <a:ea typeface="Arial Bold"/>
                  <a:cs typeface="Arial Bold"/>
                  <a:sym typeface="Arial Bold"/>
                </a:rPr>
                <a:t>30</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DEC</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2025</a:t>
              </a:r>
            </a:p>
          </p:txBody>
        </p:sp>
        <p:sp>
          <p:nvSpPr>
            <p:cNvPr id="52" name="AutoShape 15">
              <a:extLst>
                <a:ext uri="{FF2B5EF4-FFF2-40B4-BE49-F238E27FC236}">
                  <a16:creationId xmlns:a16="http://schemas.microsoft.com/office/drawing/2014/main" id="{24F973FE-BBC1-EA87-3086-AF418C1EB52B}"/>
                </a:ext>
              </a:extLst>
            </p:cNvPr>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16">
              <a:extLst>
                <a:ext uri="{FF2B5EF4-FFF2-40B4-BE49-F238E27FC236}">
                  <a16:creationId xmlns:a16="http://schemas.microsoft.com/office/drawing/2014/main" id="{FAAB8AF4-128C-BC52-2B3B-C75900FE9F89}"/>
                </a:ext>
              </a:extLst>
            </p:cNvPr>
            <p:cNvSpPr txBox="1"/>
            <p:nvPr/>
          </p:nvSpPr>
          <p:spPr>
            <a:xfrm>
              <a:off x="-616384" y="1562612"/>
              <a:ext cx="8902298" cy="549506"/>
            </a:xfrm>
            <a:prstGeom prst="rect">
              <a:avLst/>
            </a:prstGeom>
          </p:spPr>
          <p:txBody>
            <a:bodyPr lIns="0" tIns="0" rIns="0" bIns="0" rtlCol="0" anchor="t">
              <a:spAutoFit/>
            </a:bodyPr>
            <a:lstStyle/>
            <a:p>
              <a:pPr marL="0" marR="0" lvl="0" indent="0" algn="l" defTabSz="914400" rtl="0" eaLnBrk="1" fontAlgn="auto" latinLnBrk="0" hangingPunct="1">
                <a:lnSpc>
                  <a:spcPts val="3862"/>
                </a:lnSpc>
                <a:spcBef>
                  <a:spcPct val="0"/>
                </a:spcBef>
                <a:spcAft>
                  <a:spcPts val="0"/>
                </a:spcAft>
                <a:buClrTx/>
                <a:buSzTx/>
                <a:buFontTx/>
                <a:buNone/>
                <a:tabLst/>
                <a:defRPr/>
              </a:pPr>
              <a:r>
                <a:rPr kumimoji="0" lang="en-US" sz="2232" b="0" i="0" u="none" strike="noStrike" kern="1200" cap="none" spc="0" normalizeH="0" baseline="0" noProof="0" dirty="0">
                  <a:ln>
                    <a:noFill/>
                  </a:ln>
                  <a:solidFill>
                    <a:srgbClr val="000000"/>
                  </a:solidFill>
                  <a:effectLst/>
                  <a:uLnTx/>
                  <a:uFillTx/>
                  <a:latin typeface="TT Norms"/>
                  <a:ea typeface="TT Norms"/>
                  <a:cs typeface="TT Norms"/>
                  <a:sym typeface="TT Norms"/>
                </a:rPr>
                <a:t>Turning Clinical Challenges into Intelligent Solutions</a:t>
              </a:r>
            </a:p>
          </p:txBody>
        </p:sp>
      </p:grpSp>
      <p:grpSp>
        <p:nvGrpSpPr>
          <p:cNvPr id="54" name="Group 37">
            <a:extLst>
              <a:ext uri="{FF2B5EF4-FFF2-40B4-BE49-F238E27FC236}">
                <a16:creationId xmlns:a16="http://schemas.microsoft.com/office/drawing/2014/main" id="{691BA1F1-B93D-AC9C-FA2A-4503D183F08F}"/>
              </a:ext>
            </a:extLst>
          </p:cNvPr>
          <p:cNvGrpSpPr/>
          <p:nvPr/>
        </p:nvGrpSpPr>
        <p:grpSpPr>
          <a:xfrm>
            <a:off x="248016" y="642596"/>
            <a:ext cx="8657514" cy="781361"/>
            <a:chOff x="0" y="0"/>
            <a:chExt cx="10590221" cy="954690"/>
          </a:xfrm>
        </p:grpSpPr>
        <p:sp>
          <p:nvSpPr>
            <p:cNvPr id="55" name="Freeform 38">
              <a:extLst>
                <a:ext uri="{FF2B5EF4-FFF2-40B4-BE49-F238E27FC236}">
                  <a16:creationId xmlns:a16="http://schemas.microsoft.com/office/drawing/2014/main" id="{4F738D15-FFEF-2FE6-7835-6EF1CE53354D}"/>
                </a:ext>
              </a:extLst>
            </p:cNvPr>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39">
              <a:extLst>
                <a:ext uri="{FF2B5EF4-FFF2-40B4-BE49-F238E27FC236}">
                  <a16:creationId xmlns:a16="http://schemas.microsoft.com/office/drawing/2014/main" id="{BB15430C-B4F1-6FB8-2B2A-03AC500E0EC3}"/>
                </a:ext>
              </a:extLst>
            </p:cNvPr>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40">
              <a:extLst>
                <a:ext uri="{FF2B5EF4-FFF2-40B4-BE49-F238E27FC236}">
                  <a16:creationId xmlns:a16="http://schemas.microsoft.com/office/drawing/2014/main" id="{AC6EF7F9-C343-71F2-3474-54AD73CD2DFA}"/>
                </a:ext>
              </a:extLst>
            </p:cNvPr>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41">
              <a:extLst>
                <a:ext uri="{FF2B5EF4-FFF2-40B4-BE49-F238E27FC236}">
                  <a16:creationId xmlns:a16="http://schemas.microsoft.com/office/drawing/2014/main" id="{316AA4DF-7B8D-44E2-57A3-BC0B6899F352}"/>
                </a:ext>
              </a:extLst>
            </p:cNvPr>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9" name="Freeform 2" descr="blurred gradient shape">
            <a:extLst>
              <a:ext uri="{FF2B5EF4-FFF2-40B4-BE49-F238E27FC236}">
                <a16:creationId xmlns:a16="http://schemas.microsoft.com/office/drawing/2014/main" id="{9A2822CD-841D-720B-870A-0A61E29B1589}"/>
              </a:ext>
            </a:extLst>
          </p:cNvPr>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3">
            <a:extLst>
              <a:ext uri="{FF2B5EF4-FFF2-40B4-BE49-F238E27FC236}">
                <a16:creationId xmlns:a16="http://schemas.microsoft.com/office/drawing/2014/main" id="{39238D76-C71D-CC58-006B-036DA0B6CE98}"/>
              </a:ext>
            </a:extLst>
          </p:cNvPr>
          <p:cNvSpPr txBox="1"/>
          <p:nvPr/>
        </p:nvSpPr>
        <p:spPr>
          <a:xfrm>
            <a:off x="893909" y="1749792"/>
            <a:ext cx="9254022" cy="1308050"/>
          </a:xfrm>
          <a:prstGeom prst="rect">
            <a:avLst/>
          </a:prstGeom>
        </p:spPr>
        <p:txBody>
          <a:bodyPr wrap="square" lIns="0" tIns="0" rIns="0" bIns="0" rtlCol="0" anchor="t">
            <a:spAutoFit/>
          </a:bodyPr>
          <a:lstStyle/>
          <a:p>
            <a:pPr marL="0" marR="0" lvl="0" indent="0" algn="ctr" defTabSz="914400" rtl="0" eaLnBrk="1" fontAlgn="auto" latinLnBrk="0" hangingPunct="1">
              <a:lnSpc>
                <a:spcPts val="10150"/>
              </a:lnSpc>
              <a:spcBef>
                <a:spcPct val="0"/>
              </a:spcBef>
              <a:spcAft>
                <a:spcPts val="0"/>
              </a:spcAft>
              <a:buClrTx/>
              <a:buSzTx/>
              <a:buFontTx/>
              <a:buNone/>
              <a:tabLst/>
              <a:defRPr/>
            </a:pPr>
            <a: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t>Key Features</a:t>
            </a:r>
          </a:p>
        </p:txBody>
      </p:sp>
      <p:sp>
        <p:nvSpPr>
          <p:cNvPr id="2" name="TextBox 1">
            <a:extLst>
              <a:ext uri="{FF2B5EF4-FFF2-40B4-BE49-F238E27FC236}">
                <a16:creationId xmlns:a16="http://schemas.microsoft.com/office/drawing/2014/main" id="{BB377E32-FDF2-830B-B056-AAD66ABBA309}"/>
              </a:ext>
            </a:extLst>
          </p:cNvPr>
          <p:cNvSpPr txBox="1"/>
          <p:nvPr/>
        </p:nvSpPr>
        <p:spPr>
          <a:xfrm>
            <a:off x="551381" y="3127299"/>
            <a:ext cx="8050781" cy="6186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4. Domain Knowledge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Medical rule-based adjustments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EPDS score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Risk stratification based on clinical factors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Context-aware probability corrections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5. User-Friendly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a:t>
            </a:r>
            <a:r>
              <a:rPr kumimoji="0" lang="en-US" sz="3600" b="0" i="0" u="none" strike="noStrike" kern="1200" cap="none" spc="0" normalizeH="0" baseline="0" noProof="0" dirty="0" err="1">
                <a:ln>
                  <a:noFill/>
                </a:ln>
                <a:solidFill>
                  <a:prstClr val="black"/>
                </a:solidFill>
                <a:effectLst/>
                <a:uLnTx/>
                <a:uFillTx/>
                <a:latin typeface="Computer Says No" panose="020B0604020202020204" charset="0"/>
                <a:ea typeface="+mn-ea"/>
                <a:cs typeface="Computer Says No" panose="020B0604020202020204" charset="0"/>
              </a:rPr>
              <a:t>Gradio</a:t>
            </a: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web interface with tabbed navigation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Real-time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Interactive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Model training controls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Agent chat interfaces (General AI &amp; EPDS)</a:t>
            </a:r>
          </a:p>
        </p:txBody>
      </p:sp>
      <p:sp>
        <p:nvSpPr>
          <p:cNvPr id="3" name="TextBox 2">
            <a:extLst>
              <a:ext uri="{FF2B5EF4-FFF2-40B4-BE49-F238E27FC236}">
                <a16:creationId xmlns:a16="http://schemas.microsoft.com/office/drawing/2014/main" id="{8FD6C9B2-3641-C9CB-7232-9688FAEE6CAE}"/>
              </a:ext>
            </a:extLst>
          </p:cNvPr>
          <p:cNvSpPr txBox="1"/>
          <p:nvPr/>
        </p:nvSpPr>
        <p:spPr>
          <a:xfrm>
            <a:off x="9189868" y="3191678"/>
            <a:ext cx="8050781"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6. Comprehensive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Target distribution plot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Feature distributions by target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Confusion matrix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ROC curve with AUC 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Prediction probability distributions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Correlation heatmaps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SHAP summary plots​</a:t>
            </a:r>
          </a:p>
        </p:txBody>
      </p:sp>
    </p:spTree>
    <p:extLst>
      <p:ext uri="{BB962C8B-B14F-4D97-AF65-F5344CB8AC3E}">
        <p14:creationId xmlns:p14="http://schemas.microsoft.com/office/powerpoint/2010/main" val="3976361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368AC-886B-74C5-4451-C061902979F6}"/>
            </a:ext>
          </a:extLst>
        </p:cNvPr>
        <p:cNvGrpSpPr/>
        <p:nvPr/>
      </p:nvGrpSpPr>
      <p:grpSpPr>
        <a:xfrm>
          <a:off x="0" y="0"/>
          <a:ext cx="0" cy="0"/>
          <a:chOff x="0" y="0"/>
          <a:chExt cx="0" cy="0"/>
        </a:xfrm>
      </p:grpSpPr>
      <p:sp>
        <p:nvSpPr>
          <p:cNvPr id="47" name="Freeform 6" descr="blurred gradient shape">
            <a:extLst>
              <a:ext uri="{FF2B5EF4-FFF2-40B4-BE49-F238E27FC236}">
                <a16:creationId xmlns:a16="http://schemas.microsoft.com/office/drawing/2014/main" id="{B5AD2DAA-F14E-A6E4-CD95-114D8B6F1281}"/>
              </a:ext>
            </a:extLst>
          </p:cNvPr>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8" name="Group 11">
            <a:extLst>
              <a:ext uri="{FF2B5EF4-FFF2-40B4-BE49-F238E27FC236}">
                <a16:creationId xmlns:a16="http://schemas.microsoft.com/office/drawing/2014/main" id="{A99D5B5B-F3CF-7E8D-9A26-F9827718C000}"/>
              </a:ext>
            </a:extLst>
          </p:cNvPr>
          <p:cNvGrpSpPr/>
          <p:nvPr/>
        </p:nvGrpSpPr>
        <p:grpSpPr>
          <a:xfrm>
            <a:off x="9296400" y="552419"/>
            <a:ext cx="8945174" cy="1638490"/>
            <a:chOff x="-616384" y="18408"/>
            <a:chExt cx="11926898" cy="2184653"/>
          </a:xfrm>
        </p:grpSpPr>
        <p:sp>
          <p:nvSpPr>
            <p:cNvPr id="49" name="Freeform 12">
              <a:extLst>
                <a:ext uri="{FF2B5EF4-FFF2-40B4-BE49-F238E27FC236}">
                  <a16:creationId xmlns:a16="http://schemas.microsoft.com/office/drawing/2014/main" id="{B9143A6A-B361-7CAB-EC2B-5B6381536233}"/>
                </a:ext>
              </a:extLst>
            </p:cNvPr>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13">
              <a:extLst>
                <a:ext uri="{FF2B5EF4-FFF2-40B4-BE49-F238E27FC236}">
                  <a16:creationId xmlns:a16="http://schemas.microsoft.com/office/drawing/2014/main" id="{1A21DA05-6F99-45E0-F47B-BC5C8C886E61}"/>
                </a:ext>
              </a:extLst>
            </p:cNvPr>
            <p:cNvSpPr txBox="1"/>
            <p:nvPr/>
          </p:nvSpPr>
          <p:spPr>
            <a:xfrm>
              <a:off x="-616384" y="18408"/>
              <a:ext cx="9774931" cy="1503888"/>
            </a:xfrm>
            <a:prstGeom prst="rect">
              <a:avLst/>
            </a:prstGeom>
          </p:spPr>
          <p:txBody>
            <a:bodyPr lIns="0" tIns="0" rIns="0" bIns="0" rtlCol="0" anchor="t">
              <a:spAutoFit/>
            </a:bodyPr>
            <a:lstStyle/>
            <a:p>
              <a:pPr marL="0" marR="0" lvl="0" indent="0" algn="l" defTabSz="914400" rtl="0" eaLnBrk="1" fontAlgn="auto" latinLnBrk="0" hangingPunct="1">
                <a:lnSpc>
                  <a:spcPts val="4399"/>
                </a:lnSpc>
                <a:spcBef>
                  <a:spcPts val="0"/>
                </a:spcBef>
                <a:spcAft>
                  <a:spcPts val="0"/>
                </a:spcAft>
                <a:buClrTx/>
                <a:buSzTx/>
                <a:buFontTx/>
                <a:buNone/>
                <a:tabLst/>
                <a:defRPr/>
              </a:pPr>
              <a:r>
                <a:rPr kumimoji="0" lang="en-US" sz="3999" b="1" i="0" u="none" strike="noStrike" kern="1200" cap="none" spc="0" normalizeH="0" baseline="0" noProof="0" dirty="0">
                  <a:ln>
                    <a:noFill/>
                  </a:ln>
                  <a:solidFill>
                    <a:srgbClr val="121417"/>
                  </a:solidFill>
                  <a:effectLst/>
                  <a:uLnTx/>
                  <a:uFillTx/>
                  <a:latin typeface="TT Lakes Neue Extended Bold"/>
                  <a:ea typeface="TT Lakes Neue Extended Bold"/>
                  <a:cs typeface="TT Lakes Neue Extended Bold"/>
                  <a:sym typeface="TT Lakes Neue Extended Bold"/>
                </a:rPr>
                <a:t>Women’s Health Agentic AI Hackathon</a:t>
              </a:r>
            </a:p>
          </p:txBody>
        </p:sp>
        <p:sp>
          <p:nvSpPr>
            <p:cNvPr id="51" name="TextBox 14">
              <a:extLst>
                <a:ext uri="{FF2B5EF4-FFF2-40B4-BE49-F238E27FC236}">
                  <a16:creationId xmlns:a16="http://schemas.microsoft.com/office/drawing/2014/main" id="{47C3A7F9-94EB-834E-DAF1-B6190313D571}"/>
                </a:ext>
              </a:extLst>
            </p:cNvPr>
            <p:cNvSpPr txBox="1"/>
            <p:nvPr/>
          </p:nvSpPr>
          <p:spPr>
            <a:xfrm>
              <a:off x="9181265" y="85725"/>
              <a:ext cx="2129249" cy="1905391"/>
            </a:xfrm>
            <a:prstGeom prst="rect">
              <a:avLst/>
            </a:prstGeom>
          </p:spPr>
          <p:txBody>
            <a:bodyPr lIns="0" tIns="0" rIns="0" bIns="0" rtlCol="0" anchor="t">
              <a:spAutoFit/>
            </a:bodyPr>
            <a:lstStyle/>
            <a:p>
              <a:pPr marL="0" marR="0" lvl="0" indent="0" algn="ctr" defTabSz="914400" rtl="0" eaLnBrk="1" fontAlgn="auto" latinLnBrk="0" hangingPunct="1">
                <a:lnSpc>
                  <a:spcPts val="4960"/>
                </a:lnSpc>
                <a:spcBef>
                  <a:spcPts val="0"/>
                </a:spcBef>
                <a:spcAft>
                  <a:spcPts val="0"/>
                </a:spcAft>
                <a:buClrTx/>
                <a:buSzTx/>
                <a:buFontTx/>
                <a:buNone/>
                <a:tabLst/>
                <a:defRPr/>
              </a:pPr>
              <a:r>
                <a:rPr kumimoji="0" lang="en-US" sz="5113" b="1" i="0" u="none" strike="noStrike" kern="1200" cap="none" spc="0" normalizeH="0" baseline="0" noProof="0" dirty="0">
                  <a:ln>
                    <a:noFill/>
                  </a:ln>
                  <a:solidFill>
                    <a:srgbClr val="000000"/>
                  </a:solidFill>
                  <a:effectLst/>
                  <a:uLnTx/>
                  <a:uFillTx/>
                  <a:latin typeface="Arial Bold"/>
                  <a:ea typeface="Arial Bold"/>
                  <a:cs typeface="Arial Bold"/>
                  <a:sym typeface="Arial Bold"/>
                </a:rPr>
                <a:t>30</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DEC</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2025</a:t>
              </a:r>
            </a:p>
          </p:txBody>
        </p:sp>
        <p:sp>
          <p:nvSpPr>
            <p:cNvPr id="52" name="AutoShape 15">
              <a:extLst>
                <a:ext uri="{FF2B5EF4-FFF2-40B4-BE49-F238E27FC236}">
                  <a16:creationId xmlns:a16="http://schemas.microsoft.com/office/drawing/2014/main" id="{5E3C980D-8D99-CB69-DFD9-A032CC981156}"/>
                </a:ext>
              </a:extLst>
            </p:cNvPr>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16">
              <a:extLst>
                <a:ext uri="{FF2B5EF4-FFF2-40B4-BE49-F238E27FC236}">
                  <a16:creationId xmlns:a16="http://schemas.microsoft.com/office/drawing/2014/main" id="{2DC1F5E0-C23A-155D-B53C-995A3EB7A18D}"/>
                </a:ext>
              </a:extLst>
            </p:cNvPr>
            <p:cNvSpPr txBox="1"/>
            <p:nvPr/>
          </p:nvSpPr>
          <p:spPr>
            <a:xfrm>
              <a:off x="-616384" y="1562612"/>
              <a:ext cx="8902298" cy="549506"/>
            </a:xfrm>
            <a:prstGeom prst="rect">
              <a:avLst/>
            </a:prstGeom>
          </p:spPr>
          <p:txBody>
            <a:bodyPr lIns="0" tIns="0" rIns="0" bIns="0" rtlCol="0" anchor="t">
              <a:spAutoFit/>
            </a:bodyPr>
            <a:lstStyle/>
            <a:p>
              <a:pPr marL="0" marR="0" lvl="0" indent="0" algn="l" defTabSz="914400" rtl="0" eaLnBrk="1" fontAlgn="auto" latinLnBrk="0" hangingPunct="1">
                <a:lnSpc>
                  <a:spcPts val="3862"/>
                </a:lnSpc>
                <a:spcBef>
                  <a:spcPct val="0"/>
                </a:spcBef>
                <a:spcAft>
                  <a:spcPts val="0"/>
                </a:spcAft>
                <a:buClrTx/>
                <a:buSzTx/>
                <a:buFontTx/>
                <a:buNone/>
                <a:tabLst/>
                <a:defRPr/>
              </a:pPr>
              <a:r>
                <a:rPr kumimoji="0" lang="en-US" sz="2232" b="0" i="0" u="none" strike="noStrike" kern="1200" cap="none" spc="0" normalizeH="0" baseline="0" noProof="0" dirty="0">
                  <a:ln>
                    <a:noFill/>
                  </a:ln>
                  <a:solidFill>
                    <a:srgbClr val="000000"/>
                  </a:solidFill>
                  <a:effectLst/>
                  <a:uLnTx/>
                  <a:uFillTx/>
                  <a:latin typeface="TT Norms"/>
                  <a:ea typeface="TT Norms"/>
                  <a:cs typeface="TT Norms"/>
                  <a:sym typeface="TT Norms"/>
                </a:rPr>
                <a:t>Turning Clinical Challenges into Intelligent Solutions</a:t>
              </a:r>
            </a:p>
          </p:txBody>
        </p:sp>
      </p:grpSp>
      <p:grpSp>
        <p:nvGrpSpPr>
          <p:cNvPr id="54" name="Group 37">
            <a:extLst>
              <a:ext uri="{FF2B5EF4-FFF2-40B4-BE49-F238E27FC236}">
                <a16:creationId xmlns:a16="http://schemas.microsoft.com/office/drawing/2014/main" id="{6FDE7913-6CA2-D085-EA1E-7DCEEDD14258}"/>
              </a:ext>
            </a:extLst>
          </p:cNvPr>
          <p:cNvGrpSpPr/>
          <p:nvPr/>
        </p:nvGrpSpPr>
        <p:grpSpPr>
          <a:xfrm>
            <a:off x="248016" y="642596"/>
            <a:ext cx="8657514" cy="781361"/>
            <a:chOff x="0" y="0"/>
            <a:chExt cx="10590221" cy="954690"/>
          </a:xfrm>
        </p:grpSpPr>
        <p:sp>
          <p:nvSpPr>
            <p:cNvPr id="55" name="Freeform 38">
              <a:extLst>
                <a:ext uri="{FF2B5EF4-FFF2-40B4-BE49-F238E27FC236}">
                  <a16:creationId xmlns:a16="http://schemas.microsoft.com/office/drawing/2014/main" id="{07434040-BECC-F019-5C3C-7467E8E7745B}"/>
                </a:ext>
              </a:extLst>
            </p:cNvPr>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39">
              <a:extLst>
                <a:ext uri="{FF2B5EF4-FFF2-40B4-BE49-F238E27FC236}">
                  <a16:creationId xmlns:a16="http://schemas.microsoft.com/office/drawing/2014/main" id="{847F4399-1F4D-0443-61BB-662AD8D40F4D}"/>
                </a:ext>
              </a:extLst>
            </p:cNvPr>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40">
              <a:extLst>
                <a:ext uri="{FF2B5EF4-FFF2-40B4-BE49-F238E27FC236}">
                  <a16:creationId xmlns:a16="http://schemas.microsoft.com/office/drawing/2014/main" id="{717C1977-DA83-8641-B1EA-E5AB70D45D20}"/>
                </a:ext>
              </a:extLst>
            </p:cNvPr>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41">
              <a:extLst>
                <a:ext uri="{FF2B5EF4-FFF2-40B4-BE49-F238E27FC236}">
                  <a16:creationId xmlns:a16="http://schemas.microsoft.com/office/drawing/2014/main" id="{F02FCF7E-2235-BE00-CBB8-5C05E475743E}"/>
                </a:ext>
              </a:extLst>
            </p:cNvPr>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9" name="Freeform 2" descr="blurred gradient shape">
            <a:extLst>
              <a:ext uri="{FF2B5EF4-FFF2-40B4-BE49-F238E27FC236}">
                <a16:creationId xmlns:a16="http://schemas.microsoft.com/office/drawing/2014/main" id="{69A94D3D-0B3A-52C1-7E28-845FC534331A}"/>
              </a:ext>
            </a:extLst>
          </p:cNvPr>
          <p:cNvSpPr/>
          <p:nvPr/>
        </p:nvSpPr>
        <p:spPr>
          <a:xfrm>
            <a:off x="14163930" y="7505700"/>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3">
            <a:extLst>
              <a:ext uri="{FF2B5EF4-FFF2-40B4-BE49-F238E27FC236}">
                <a16:creationId xmlns:a16="http://schemas.microsoft.com/office/drawing/2014/main" id="{920CB94B-01A3-3CD6-0A71-7E78879A5981}"/>
              </a:ext>
            </a:extLst>
          </p:cNvPr>
          <p:cNvSpPr txBox="1"/>
          <p:nvPr/>
        </p:nvSpPr>
        <p:spPr>
          <a:xfrm>
            <a:off x="-152400" y="2405056"/>
            <a:ext cx="11631309" cy="1308050"/>
          </a:xfrm>
          <a:prstGeom prst="rect">
            <a:avLst/>
          </a:prstGeom>
        </p:spPr>
        <p:txBody>
          <a:bodyPr wrap="square" lIns="0" tIns="0" rIns="0" bIns="0" rtlCol="0" anchor="t">
            <a:spAutoFit/>
          </a:bodyPr>
          <a:lstStyle/>
          <a:p>
            <a:pPr marL="0" marR="0" lvl="0" indent="0" algn="ctr" defTabSz="914400" rtl="0" eaLnBrk="1" fontAlgn="auto" latinLnBrk="0" hangingPunct="1">
              <a:lnSpc>
                <a:spcPts val="10150"/>
              </a:lnSpc>
              <a:spcBef>
                <a:spcPct val="0"/>
              </a:spcBef>
              <a:spcAft>
                <a:spcPts val="0"/>
              </a:spcAft>
              <a:buClrTx/>
              <a:buSzTx/>
              <a:buFontTx/>
              <a:buNone/>
              <a:tabLst/>
              <a:defRPr/>
            </a:pPr>
            <a: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t>ML Models &amp; AI Agents</a:t>
            </a:r>
          </a:p>
        </p:txBody>
      </p:sp>
      <p:sp>
        <p:nvSpPr>
          <p:cNvPr id="19" name="Freeform 2">
            <a:extLst>
              <a:ext uri="{FF2B5EF4-FFF2-40B4-BE49-F238E27FC236}">
                <a16:creationId xmlns:a16="http://schemas.microsoft.com/office/drawing/2014/main" id="{B7DD4B18-B43D-9150-6FFE-645826D077BA}"/>
              </a:ext>
            </a:extLst>
          </p:cNvPr>
          <p:cNvSpPr/>
          <p:nvPr/>
        </p:nvSpPr>
        <p:spPr>
          <a:xfrm>
            <a:off x="381000" y="9225157"/>
            <a:ext cx="1765959" cy="897193"/>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4B4F37AC-1A11-8AE7-2B62-DBF8775E0C79}"/>
              </a:ext>
            </a:extLst>
          </p:cNvPr>
          <p:cNvSpPr txBox="1"/>
          <p:nvPr/>
        </p:nvSpPr>
        <p:spPr>
          <a:xfrm>
            <a:off x="2057400" y="3830869"/>
            <a:ext cx="8059219" cy="62275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Model Options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1. </a:t>
            </a:r>
            <a:r>
              <a:rPr kumimoji="0" lang="en-US" sz="3600" b="0" i="0" u="none" strike="noStrike" kern="1200" cap="none" spc="0" normalizeH="0" baseline="0" noProof="0" dirty="0" err="1">
                <a:ln>
                  <a:noFill/>
                </a:ln>
                <a:solidFill>
                  <a:prstClr val="black"/>
                </a:solidFill>
                <a:effectLst/>
                <a:uLnTx/>
                <a:uFillTx/>
                <a:latin typeface="Computer Says No" panose="020B0604020202020204" charset="0"/>
                <a:ea typeface="+mn-ea"/>
                <a:cs typeface="Computer Says No" panose="020B0604020202020204" charset="0"/>
              </a:rPr>
              <a:t>XGBoost</a:t>
            </a: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/Random Forest Classifiers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Evaluation metric: ROC AUC 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2. Model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Models are evaluated 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ROC AUC 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Confusion Matrix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Classification Report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 Performance metrics are displayed in the interface</a:t>
            </a:r>
          </a:p>
        </p:txBody>
      </p:sp>
      <p:pic>
        <p:nvPicPr>
          <p:cNvPr id="4" name="Picture 3">
            <a:extLst>
              <a:ext uri="{FF2B5EF4-FFF2-40B4-BE49-F238E27FC236}">
                <a16:creationId xmlns:a16="http://schemas.microsoft.com/office/drawing/2014/main" id="{84D3C7DE-EF61-470C-413F-EDE8B5B2CEFB}"/>
              </a:ext>
            </a:extLst>
          </p:cNvPr>
          <p:cNvPicPr>
            <a:picLocks noChangeAspect="1"/>
          </p:cNvPicPr>
          <p:nvPr/>
        </p:nvPicPr>
        <p:blipFill>
          <a:blip r:embed="rId10"/>
          <a:stretch>
            <a:fillRect/>
          </a:stretch>
        </p:blipFill>
        <p:spPr>
          <a:xfrm>
            <a:off x="13155309" y="2149806"/>
            <a:ext cx="4751691" cy="7878609"/>
          </a:xfrm>
          <a:prstGeom prst="rect">
            <a:avLst/>
          </a:prstGeom>
        </p:spPr>
      </p:pic>
    </p:spTree>
    <p:extLst>
      <p:ext uri="{BB962C8B-B14F-4D97-AF65-F5344CB8AC3E}">
        <p14:creationId xmlns:p14="http://schemas.microsoft.com/office/powerpoint/2010/main" val="2381599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99AF7-28EA-B5DD-DD16-37A35F04466A}"/>
            </a:ext>
          </a:extLst>
        </p:cNvPr>
        <p:cNvGrpSpPr/>
        <p:nvPr/>
      </p:nvGrpSpPr>
      <p:grpSpPr>
        <a:xfrm>
          <a:off x="0" y="0"/>
          <a:ext cx="0" cy="0"/>
          <a:chOff x="0" y="0"/>
          <a:chExt cx="0" cy="0"/>
        </a:xfrm>
      </p:grpSpPr>
      <p:sp>
        <p:nvSpPr>
          <p:cNvPr id="47" name="Freeform 6" descr="blurred gradient shape">
            <a:extLst>
              <a:ext uri="{FF2B5EF4-FFF2-40B4-BE49-F238E27FC236}">
                <a16:creationId xmlns:a16="http://schemas.microsoft.com/office/drawing/2014/main" id="{79A8DA0A-5120-AF34-6ACE-6569CA6023D9}"/>
              </a:ext>
            </a:extLst>
          </p:cNvPr>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8" name="Group 11">
            <a:extLst>
              <a:ext uri="{FF2B5EF4-FFF2-40B4-BE49-F238E27FC236}">
                <a16:creationId xmlns:a16="http://schemas.microsoft.com/office/drawing/2014/main" id="{7FEAEF80-4555-E6D3-C2EA-C028CFCF0A10}"/>
              </a:ext>
            </a:extLst>
          </p:cNvPr>
          <p:cNvGrpSpPr/>
          <p:nvPr/>
        </p:nvGrpSpPr>
        <p:grpSpPr>
          <a:xfrm>
            <a:off x="9296400" y="552419"/>
            <a:ext cx="8945174" cy="1638490"/>
            <a:chOff x="-616384" y="18408"/>
            <a:chExt cx="11926898" cy="2184653"/>
          </a:xfrm>
        </p:grpSpPr>
        <p:sp>
          <p:nvSpPr>
            <p:cNvPr id="49" name="Freeform 12">
              <a:extLst>
                <a:ext uri="{FF2B5EF4-FFF2-40B4-BE49-F238E27FC236}">
                  <a16:creationId xmlns:a16="http://schemas.microsoft.com/office/drawing/2014/main" id="{7D521D35-2178-5052-80CE-B1687EFC4151}"/>
                </a:ext>
              </a:extLst>
            </p:cNvPr>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13">
              <a:extLst>
                <a:ext uri="{FF2B5EF4-FFF2-40B4-BE49-F238E27FC236}">
                  <a16:creationId xmlns:a16="http://schemas.microsoft.com/office/drawing/2014/main" id="{7B978BEF-2C45-7A1D-BC55-C93D5257F737}"/>
                </a:ext>
              </a:extLst>
            </p:cNvPr>
            <p:cNvSpPr txBox="1"/>
            <p:nvPr/>
          </p:nvSpPr>
          <p:spPr>
            <a:xfrm>
              <a:off x="-616384" y="18408"/>
              <a:ext cx="9774931" cy="1503888"/>
            </a:xfrm>
            <a:prstGeom prst="rect">
              <a:avLst/>
            </a:prstGeom>
          </p:spPr>
          <p:txBody>
            <a:bodyPr lIns="0" tIns="0" rIns="0" bIns="0" rtlCol="0" anchor="t">
              <a:spAutoFit/>
            </a:bodyPr>
            <a:lstStyle/>
            <a:p>
              <a:pPr marL="0" marR="0" lvl="0" indent="0" algn="l" defTabSz="914400" rtl="0" eaLnBrk="1" fontAlgn="auto" latinLnBrk="0" hangingPunct="1">
                <a:lnSpc>
                  <a:spcPts val="4399"/>
                </a:lnSpc>
                <a:spcBef>
                  <a:spcPts val="0"/>
                </a:spcBef>
                <a:spcAft>
                  <a:spcPts val="0"/>
                </a:spcAft>
                <a:buClrTx/>
                <a:buSzTx/>
                <a:buFontTx/>
                <a:buNone/>
                <a:tabLst/>
                <a:defRPr/>
              </a:pPr>
              <a:r>
                <a:rPr kumimoji="0" lang="en-US" sz="3999" b="1" i="0" u="none" strike="noStrike" kern="1200" cap="none" spc="0" normalizeH="0" baseline="0" noProof="0" dirty="0">
                  <a:ln>
                    <a:noFill/>
                  </a:ln>
                  <a:solidFill>
                    <a:srgbClr val="121417"/>
                  </a:solidFill>
                  <a:effectLst/>
                  <a:uLnTx/>
                  <a:uFillTx/>
                  <a:latin typeface="TT Lakes Neue Extended Bold"/>
                  <a:ea typeface="TT Lakes Neue Extended Bold"/>
                  <a:cs typeface="TT Lakes Neue Extended Bold"/>
                  <a:sym typeface="TT Lakes Neue Extended Bold"/>
                </a:rPr>
                <a:t>Women’s Health Agentic AI Hackathon</a:t>
              </a:r>
            </a:p>
          </p:txBody>
        </p:sp>
        <p:sp>
          <p:nvSpPr>
            <p:cNvPr id="51" name="TextBox 14">
              <a:extLst>
                <a:ext uri="{FF2B5EF4-FFF2-40B4-BE49-F238E27FC236}">
                  <a16:creationId xmlns:a16="http://schemas.microsoft.com/office/drawing/2014/main" id="{5A02AD32-0877-D58A-C1A0-8A6A04CA61B3}"/>
                </a:ext>
              </a:extLst>
            </p:cNvPr>
            <p:cNvSpPr txBox="1"/>
            <p:nvPr/>
          </p:nvSpPr>
          <p:spPr>
            <a:xfrm>
              <a:off x="9181265" y="85725"/>
              <a:ext cx="2129249" cy="1905391"/>
            </a:xfrm>
            <a:prstGeom prst="rect">
              <a:avLst/>
            </a:prstGeom>
          </p:spPr>
          <p:txBody>
            <a:bodyPr lIns="0" tIns="0" rIns="0" bIns="0" rtlCol="0" anchor="t">
              <a:spAutoFit/>
            </a:bodyPr>
            <a:lstStyle/>
            <a:p>
              <a:pPr marL="0" marR="0" lvl="0" indent="0" algn="ctr" defTabSz="914400" rtl="0" eaLnBrk="1" fontAlgn="auto" latinLnBrk="0" hangingPunct="1">
                <a:lnSpc>
                  <a:spcPts val="4960"/>
                </a:lnSpc>
                <a:spcBef>
                  <a:spcPts val="0"/>
                </a:spcBef>
                <a:spcAft>
                  <a:spcPts val="0"/>
                </a:spcAft>
                <a:buClrTx/>
                <a:buSzTx/>
                <a:buFontTx/>
                <a:buNone/>
                <a:tabLst/>
                <a:defRPr/>
              </a:pPr>
              <a:r>
                <a:rPr kumimoji="0" lang="en-US" sz="5113" b="1" i="0" u="none" strike="noStrike" kern="1200" cap="none" spc="0" normalizeH="0" baseline="0" noProof="0" dirty="0">
                  <a:ln>
                    <a:noFill/>
                  </a:ln>
                  <a:solidFill>
                    <a:srgbClr val="000000"/>
                  </a:solidFill>
                  <a:effectLst/>
                  <a:uLnTx/>
                  <a:uFillTx/>
                  <a:latin typeface="Arial Bold"/>
                  <a:ea typeface="Arial Bold"/>
                  <a:cs typeface="Arial Bold"/>
                  <a:sym typeface="Arial Bold"/>
                </a:rPr>
                <a:t>30</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DEC</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2025</a:t>
              </a:r>
            </a:p>
          </p:txBody>
        </p:sp>
        <p:sp>
          <p:nvSpPr>
            <p:cNvPr id="52" name="AutoShape 15">
              <a:extLst>
                <a:ext uri="{FF2B5EF4-FFF2-40B4-BE49-F238E27FC236}">
                  <a16:creationId xmlns:a16="http://schemas.microsoft.com/office/drawing/2014/main" id="{C15CDCF3-C0F7-D900-3364-BFC0B7C76808}"/>
                </a:ext>
              </a:extLst>
            </p:cNvPr>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16">
              <a:extLst>
                <a:ext uri="{FF2B5EF4-FFF2-40B4-BE49-F238E27FC236}">
                  <a16:creationId xmlns:a16="http://schemas.microsoft.com/office/drawing/2014/main" id="{5399846E-3A98-0B41-E3F1-7C26EABB4BFE}"/>
                </a:ext>
              </a:extLst>
            </p:cNvPr>
            <p:cNvSpPr txBox="1"/>
            <p:nvPr/>
          </p:nvSpPr>
          <p:spPr>
            <a:xfrm>
              <a:off x="-616384" y="1562612"/>
              <a:ext cx="8902298" cy="549506"/>
            </a:xfrm>
            <a:prstGeom prst="rect">
              <a:avLst/>
            </a:prstGeom>
          </p:spPr>
          <p:txBody>
            <a:bodyPr lIns="0" tIns="0" rIns="0" bIns="0" rtlCol="0" anchor="t">
              <a:spAutoFit/>
            </a:bodyPr>
            <a:lstStyle/>
            <a:p>
              <a:pPr marL="0" marR="0" lvl="0" indent="0" algn="l" defTabSz="914400" rtl="0" eaLnBrk="1" fontAlgn="auto" latinLnBrk="0" hangingPunct="1">
                <a:lnSpc>
                  <a:spcPts val="3862"/>
                </a:lnSpc>
                <a:spcBef>
                  <a:spcPct val="0"/>
                </a:spcBef>
                <a:spcAft>
                  <a:spcPts val="0"/>
                </a:spcAft>
                <a:buClrTx/>
                <a:buSzTx/>
                <a:buFontTx/>
                <a:buNone/>
                <a:tabLst/>
                <a:defRPr/>
              </a:pPr>
              <a:r>
                <a:rPr kumimoji="0" lang="en-US" sz="2232" b="0" i="0" u="none" strike="noStrike" kern="1200" cap="none" spc="0" normalizeH="0" baseline="0" noProof="0" dirty="0">
                  <a:ln>
                    <a:noFill/>
                  </a:ln>
                  <a:solidFill>
                    <a:srgbClr val="000000"/>
                  </a:solidFill>
                  <a:effectLst/>
                  <a:uLnTx/>
                  <a:uFillTx/>
                  <a:latin typeface="TT Norms"/>
                  <a:ea typeface="TT Norms"/>
                  <a:cs typeface="TT Norms"/>
                  <a:sym typeface="TT Norms"/>
                </a:rPr>
                <a:t>Turning Clinical Challenges into Intelligent Solutions</a:t>
              </a:r>
            </a:p>
          </p:txBody>
        </p:sp>
      </p:grpSp>
      <p:grpSp>
        <p:nvGrpSpPr>
          <p:cNvPr id="54" name="Group 37">
            <a:extLst>
              <a:ext uri="{FF2B5EF4-FFF2-40B4-BE49-F238E27FC236}">
                <a16:creationId xmlns:a16="http://schemas.microsoft.com/office/drawing/2014/main" id="{9BD72533-4A2E-659D-8DBA-28D5DDFC4D16}"/>
              </a:ext>
            </a:extLst>
          </p:cNvPr>
          <p:cNvGrpSpPr/>
          <p:nvPr/>
        </p:nvGrpSpPr>
        <p:grpSpPr>
          <a:xfrm>
            <a:off x="248016" y="642596"/>
            <a:ext cx="8657514" cy="781361"/>
            <a:chOff x="0" y="0"/>
            <a:chExt cx="10590221" cy="954690"/>
          </a:xfrm>
        </p:grpSpPr>
        <p:sp>
          <p:nvSpPr>
            <p:cNvPr id="55" name="Freeform 38">
              <a:extLst>
                <a:ext uri="{FF2B5EF4-FFF2-40B4-BE49-F238E27FC236}">
                  <a16:creationId xmlns:a16="http://schemas.microsoft.com/office/drawing/2014/main" id="{5A131D7D-97C4-0C15-08EB-E6BE950264BD}"/>
                </a:ext>
              </a:extLst>
            </p:cNvPr>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39">
              <a:extLst>
                <a:ext uri="{FF2B5EF4-FFF2-40B4-BE49-F238E27FC236}">
                  <a16:creationId xmlns:a16="http://schemas.microsoft.com/office/drawing/2014/main" id="{CCB0D49F-64E4-43FC-586B-7F848B887A49}"/>
                </a:ext>
              </a:extLst>
            </p:cNvPr>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40">
              <a:extLst>
                <a:ext uri="{FF2B5EF4-FFF2-40B4-BE49-F238E27FC236}">
                  <a16:creationId xmlns:a16="http://schemas.microsoft.com/office/drawing/2014/main" id="{930B85B4-D04D-CC05-9DBB-A4045A996222}"/>
                </a:ext>
              </a:extLst>
            </p:cNvPr>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41">
              <a:extLst>
                <a:ext uri="{FF2B5EF4-FFF2-40B4-BE49-F238E27FC236}">
                  <a16:creationId xmlns:a16="http://schemas.microsoft.com/office/drawing/2014/main" id="{7789D8B5-6B1C-179B-9A0F-C26AA24FA475}"/>
                </a:ext>
              </a:extLst>
            </p:cNvPr>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9" name="Freeform 2" descr="blurred gradient shape">
            <a:extLst>
              <a:ext uri="{FF2B5EF4-FFF2-40B4-BE49-F238E27FC236}">
                <a16:creationId xmlns:a16="http://schemas.microsoft.com/office/drawing/2014/main" id="{98979770-9851-FA1E-B2BB-410E27A35F89}"/>
              </a:ext>
            </a:extLst>
          </p:cNvPr>
          <p:cNvSpPr/>
          <p:nvPr/>
        </p:nvSpPr>
        <p:spPr>
          <a:xfrm>
            <a:off x="14163930" y="7505700"/>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2">
            <a:extLst>
              <a:ext uri="{FF2B5EF4-FFF2-40B4-BE49-F238E27FC236}">
                <a16:creationId xmlns:a16="http://schemas.microsoft.com/office/drawing/2014/main" id="{60EABB64-A0AC-BC11-9905-2D14B61B9137}"/>
              </a:ext>
            </a:extLst>
          </p:cNvPr>
          <p:cNvSpPr/>
          <p:nvPr/>
        </p:nvSpPr>
        <p:spPr>
          <a:xfrm>
            <a:off x="381000" y="9225157"/>
            <a:ext cx="1765959" cy="897193"/>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pic>
        <p:nvPicPr>
          <p:cNvPr id="2" name="Picture 1" descr="A screenshot of a computer&#10;&#10;AI-generated content may be incorrect.">
            <a:extLst>
              <a:ext uri="{FF2B5EF4-FFF2-40B4-BE49-F238E27FC236}">
                <a16:creationId xmlns:a16="http://schemas.microsoft.com/office/drawing/2014/main" id="{A4FCB107-CBCD-E2CE-F08E-E635D1A926A2}"/>
              </a:ext>
            </a:extLst>
          </p:cNvPr>
          <p:cNvPicPr>
            <a:picLocks noChangeAspect="1"/>
          </p:cNvPicPr>
          <p:nvPr/>
        </p:nvPicPr>
        <p:blipFill>
          <a:blip r:embed="rId10"/>
          <a:stretch>
            <a:fillRect/>
          </a:stretch>
        </p:blipFill>
        <p:spPr>
          <a:xfrm>
            <a:off x="617877" y="1533550"/>
            <a:ext cx="7425595" cy="7271047"/>
          </a:xfrm>
          <a:prstGeom prst="rect">
            <a:avLst/>
          </a:prstGeom>
        </p:spPr>
      </p:pic>
      <p:pic>
        <p:nvPicPr>
          <p:cNvPr id="5" name="Picture 4">
            <a:extLst>
              <a:ext uri="{FF2B5EF4-FFF2-40B4-BE49-F238E27FC236}">
                <a16:creationId xmlns:a16="http://schemas.microsoft.com/office/drawing/2014/main" id="{EA8041E5-64D0-7CCB-BABB-ABD159265A45}"/>
              </a:ext>
            </a:extLst>
          </p:cNvPr>
          <p:cNvPicPr>
            <a:picLocks noChangeAspect="1"/>
          </p:cNvPicPr>
          <p:nvPr/>
        </p:nvPicPr>
        <p:blipFill>
          <a:blip r:embed="rId11"/>
          <a:stretch>
            <a:fillRect/>
          </a:stretch>
        </p:blipFill>
        <p:spPr>
          <a:xfrm>
            <a:off x="9144000" y="1790700"/>
            <a:ext cx="6676724" cy="7703291"/>
          </a:xfrm>
          <a:prstGeom prst="rect">
            <a:avLst/>
          </a:prstGeom>
        </p:spPr>
      </p:pic>
    </p:spTree>
    <p:extLst>
      <p:ext uri="{BB962C8B-B14F-4D97-AF65-F5344CB8AC3E}">
        <p14:creationId xmlns:p14="http://schemas.microsoft.com/office/powerpoint/2010/main" val="903479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CBF54-2DE0-B828-35E0-7F706FCD05B9}"/>
            </a:ext>
          </a:extLst>
        </p:cNvPr>
        <p:cNvGrpSpPr/>
        <p:nvPr/>
      </p:nvGrpSpPr>
      <p:grpSpPr>
        <a:xfrm>
          <a:off x="0" y="0"/>
          <a:ext cx="0" cy="0"/>
          <a:chOff x="0" y="0"/>
          <a:chExt cx="0" cy="0"/>
        </a:xfrm>
      </p:grpSpPr>
      <p:sp>
        <p:nvSpPr>
          <p:cNvPr id="47" name="Freeform 6" descr="blurred gradient shape">
            <a:extLst>
              <a:ext uri="{FF2B5EF4-FFF2-40B4-BE49-F238E27FC236}">
                <a16:creationId xmlns:a16="http://schemas.microsoft.com/office/drawing/2014/main" id="{B56186CB-A637-A70A-8273-F134A7DF1B74}"/>
              </a:ext>
            </a:extLst>
          </p:cNvPr>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8" name="Group 11">
            <a:extLst>
              <a:ext uri="{FF2B5EF4-FFF2-40B4-BE49-F238E27FC236}">
                <a16:creationId xmlns:a16="http://schemas.microsoft.com/office/drawing/2014/main" id="{B19BC9E5-F9DF-3A3B-0D89-05DF4430D892}"/>
              </a:ext>
            </a:extLst>
          </p:cNvPr>
          <p:cNvGrpSpPr/>
          <p:nvPr/>
        </p:nvGrpSpPr>
        <p:grpSpPr>
          <a:xfrm>
            <a:off x="9296400" y="552419"/>
            <a:ext cx="8945174" cy="1638490"/>
            <a:chOff x="-616384" y="18408"/>
            <a:chExt cx="11926898" cy="2184653"/>
          </a:xfrm>
        </p:grpSpPr>
        <p:sp>
          <p:nvSpPr>
            <p:cNvPr id="49" name="Freeform 12">
              <a:extLst>
                <a:ext uri="{FF2B5EF4-FFF2-40B4-BE49-F238E27FC236}">
                  <a16:creationId xmlns:a16="http://schemas.microsoft.com/office/drawing/2014/main" id="{70ECCACD-CBA2-147A-F8A1-BE6F72CE6F03}"/>
                </a:ext>
              </a:extLst>
            </p:cNvPr>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13">
              <a:extLst>
                <a:ext uri="{FF2B5EF4-FFF2-40B4-BE49-F238E27FC236}">
                  <a16:creationId xmlns:a16="http://schemas.microsoft.com/office/drawing/2014/main" id="{3EE622F2-3062-B543-5CF9-F77B37DE5F29}"/>
                </a:ext>
              </a:extLst>
            </p:cNvPr>
            <p:cNvSpPr txBox="1"/>
            <p:nvPr/>
          </p:nvSpPr>
          <p:spPr>
            <a:xfrm>
              <a:off x="-616384" y="18408"/>
              <a:ext cx="9774931" cy="1503888"/>
            </a:xfrm>
            <a:prstGeom prst="rect">
              <a:avLst/>
            </a:prstGeom>
          </p:spPr>
          <p:txBody>
            <a:bodyPr lIns="0" tIns="0" rIns="0" bIns="0" rtlCol="0" anchor="t">
              <a:spAutoFit/>
            </a:bodyPr>
            <a:lstStyle/>
            <a:p>
              <a:pPr marL="0" marR="0" lvl="0" indent="0" algn="l" defTabSz="914400" rtl="0" eaLnBrk="1" fontAlgn="auto" latinLnBrk="0" hangingPunct="1">
                <a:lnSpc>
                  <a:spcPts val="4399"/>
                </a:lnSpc>
                <a:spcBef>
                  <a:spcPts val="0"/>
                </a:spcBef>
                <a:spcAft>
                  <a:spcPts val="0"/>
                </a:spcAft>
                <a:buClrTx/>
                <a:buSzTx/>
                <a:buFontTx/>
                <a:buNone/>
                <a:tabLst/>
                <a:defRPr/>
              </a:pPr>
              <a:r>
                <a:rPr kumimoji="0" lang="en-US" sz="3999" b="1" i="0" u="none" strike="noStrike" kern="1200" cap="none" spc="0" normalizeH="0" baseline="0" noProof="0" dirty="0">
                  <a:ln>
                    <a:noFill/>
                  </a:ln>
                  <a:solidFill>
                    <a:srgbClr val="121417"/>
                  </a:solidFill>
                  <a:effectLst/>
                  <a:uLnTx/>
                  <a:uFillTx/>
                  <a:latin typeface="TT Lakes Neue Extended Bold"/>
                  <a:ea typeface="TT Lakes Neue Extended Bold"/>
                  <a:cs typeface="TT Lakes Neue Extended Bold"/>
                  <a:sym typeface="TT Lakes Neue Extended Bold"/>
                </a:rPr>
                <a:t>Women’s Health Agentic AI Hackathon</a:t>
              </a:r>
            </a:p>
          </p:txBody>
        </p:sp>
        <p:sp>
          <p:nvSpPr>
            <p:cNvPr id="51" name="TextBox 14">
              <a:extLst>
                <a:ext uri="{FF2B5EF4-FFF2-40B4-BE49-F238E27FC236}">
                  <a16:creationId xmlns:a16="http://schemas.microsoft.com/office/drawing/2014/main" id="{B7D6D72A-8E5E-D8BA-A5B2-1F49206E3E76}"/>
                </a:ext>
              </a:extLst>
            </p:cNvPr>
            <p:cNvSpPr txBox="1"/>
            <p:nvPr/>
          </p:nvSpPr>
          <p:spPr>
            <a:xfrm>
              <a:off x="9181265" y="85725"/>
              <a:ext cx="2129249" cy="1905391"/>
            </a:xfrm>
            <a:prstGeom prst="rect">
              <a:avLst/>
            </a:prstGeom>
          </p:spPr>
          <p:txBody>
            <a:bodyPr lIns="0" tIns="0" rIns="0" bIns="0" rtlCol="0" anchor="t">
              <a:spAutoFit/>
            </a:bodyPr>
            <a:lstStyle/>
            <a:p>
              <a:pPr marL="0" marR="0" lvl="0" indent="0" algn="ctr" defTabSz="914400" rtl="0" eaLnBrk="1" fontAlgn="auto" latinLnBrk="0" hangingPunct="1">
                <a:lnSpc>
                  <a:spcPts val="4960"/>
                </a:lnSpc>
                <a:spcBef>
                  <a:spcPts val="0"/>
                </a:spcBef>
                <a:spcAft>
                  <a:spcPts val="0"/>
                </a:spcAft>
                <a:buClrTx/>
                <a:buSzTx/>
                <a:buFontTx/>
                <a:buNone/>
                <a:tabLst/>
                <a:defRPr/>
              </a:pPr>
              <a:r>
                <a:rPr kumimoji="0" lang="en-US" sz="5113" b="1" i="0" u="none" strike="noStrike" kern="1200" cap="none" spc="0" normalizeH="0" baseline="0" noProof="0" dirty="0">
                  <a:ln>
                    <a:noFill/>
                  </a:ln>
                  <a:solidFill>
                    <a:srgbClr val="000000"/>
                  </a:solidFill>
                  <a:effectLst/>
                  <a:uLnTx/>
                  <a:uFillTx/>
                  <a:latin typeface="Arial Bold"/>
                  <a:ea typeface="Arial Bold"/>
                  <a:cs typeface="Arial Bold"/>
                  <a:sym typeface="Arial Bold"/>
                </a:rPr>
                <a:t>30</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DEC</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2025</a:t>
              </a:r>
            </a:p>
          </p:txBody>
        </p:sp>
        <p:sp>
          <p:nvSpPr>
            <p:cNvPr id="52" name="AutoShape 15">
              <a:extLst>
                <a:ext uri="{FF2B5EF4-FFF2-40B4-BE49-F238E27FC236}">
                  <a16:creationId xmlns:a16="http://schemas.microsoft.com/office/drawing/2014/main" id="{D9A7AFA6-3291-D553-00A2-182CCA17651C}"/>
                </a:ext>
              </a:extLst>
            </p:cNvPr>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16">
              <a:extLst>
                <a:ext uri="{FF2B5EF4-FFF2-40B4-BE49-F238E27FC236}">
                  <a16:creationId xmlns:a16="http://schemas.microsoft.com/office/drawing/2014/main" id="{AB8F839A-D483-5D86-5A31-9AACA4C02D7D}"/>
                </a:ext>
              </a:extLst>
            </p:cNvPr>
            <p:cNvSpPr txBox="1"/>
            <p:nvPr/>
          </p:nvSpPr>
          <p:spPr>
            <a:xfrm>
              <a:off x="-616384" y="1562612"/>
              <a:ext cx="8902298" cy="549506"/>
            </a:xfrm>
            <a:prstGeom prst="rect">
              <a:avLst/>
            </a:prstGeom>
          </p:spPr>
          <p:txBody>
            <a:bodyPr lIns="0" tIns="0" rIns="0" bIns="0" rtlCol="0" anchor="t">
              <a:spAutoFit/>
            </a:bodyPr>
            <a:lstStyle/>
            <a:p>
              <a:pPr marL="0" marR="0" lvl="0" indent="0" algn="l" defTabSz="914400" rtl="0" eaLnBrk="1" fontAlgn="auto" latinLnBrk="0" hangingPunct="1">
                <a:lnSpc>
                  <a:spcPts val="3862"/>
                </a:lnSpc>
                <a:spcBef>
                  <a:spcPct val="0"/>
                </a:spcBef>
                <a:spcAft>
                  <a:spcPts val="0"/>
                </a:spcAft>
                <a:buClrTx/>
                <a:buSzTx/>
                <a:buFontTx/>
                <a:buNone/>
                <a:tabLst/>
                <a:defRPr/>
              </a:pPr>
              <a:r>
                <a:rPr kumimoji="0" lang="en-US" sz="2232" b="0" i="0" u="none" strike="noStrike" kern="1200" cap="none" spc="0" normalizeH="0" baseline="0" noProof="0" dirty="0">
                  <a:ln>
                    <a:noFill/>
                  </a:ln>
                  <a:solidFill>
                    <a:srgbClr val="000000"/>
                  </a:solidFill>
                  <a:effectLst/>
                  <a:uLnTx/>
                  <a:uFillTx/>
                  <a:latin typeface="TT Norms"/>
                  <a:ea typeface="TT Norms"/>
                  <a:cs typeface="TT Norms"/>
                  <a:sym typeface="TT Norms"/>
                </a:rPr>
                <a:t>Turning Clinical Challenges into Intelligent Solutions</a:t>
              </a:r>
            </a:p>
          </p:txBody>
        </p:sp>
      </p:grpSp>
      <p:grpSp>
        <p:nvGrpSpPr>
          <p:cNvPr id="54" name="Group 37">
            <a:extLst>
              <a:ext uri="{FF2B5EF4-FFF2-40B4-BE49-F238E27FC236}">
                <a16:creationId xmlns:a16="http://schemas.microsoft.com/office/drawing/2014/main" id="{69EBF66C-7F20-61A6-C3EC-09742302E485}"/>
              </a:ext>
            </a:extLst>
          </p:cNvPr>
          <p:cNvGrpSpPr/>
          <p:nvPr/>
        </p:nvGrpSpPr>
        <p:grpSpPr>
          <a:xfrm>
            <a:off x="248016" y="642596"/>
            <a:ext cx="8657514" cy="781361"/>
            <a:chOff x="0" y="0"/>
            <a:chExt cx="10590221" cy="954690"/>
          </a:xfrm>
        </p:grpSpPr>
        <p:sp>
          <p:nvSpPr>
            <p:cNvPr id="55" name="Freeform 38">
              <a:extLst>
                <a:ext uri="{FF2B5EF4-FFF2-40B4-BE49-F238E27FC236}">
                  <a16:creationId xmlns:a16="http://schemas.microsoft.com/office/drawing/2014/main" id="{A006AB39-1F26-847D-2F78-D7E93CE75625}"/>
                </a:ext>
              </a:extLst>
            </p:cNvPr>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39">
              <a:extLst>
                <a:ext uri="{FF2B5EF4-FFF2-40B4-BE49-F238E27FC236}">
                  <a16:creationId xmlns:a16="http://schemas.microsoft.com/office/drawing/2014/main" id="{85C41A96-5D37-0147-7B1D-F8E0398A1CF6}"/>
                </a:ext>
              </a:extLst>
            </p:cNvPr>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40">
              <a:extLst>
                <a:ext uri="{FF2B5EF4-FFF2-40B4-BE49-F238E27FC236}">
                  <a16:creationId xmlns:a16="http://schemas.microsoft.com/office/drawing/2014/main" id="{AD4663A9-9BF5-D738-DF84-1CCE5A461C6A}"/>
                </a:ext>
              </a:extLst>
            </p:cNvPr>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41">
              <a:extLst>
                <a:ext uri="{FF2B5EF4-FFF2-40B4-BE49-F238E27FC236}">
                  <a16:creationId xmlns:a16="http://schemas.microsoft.com/office/drawing/2014/main" id="{3906B261-E6E2-97FE-9DF0-4A6F9027A6F6}"/>
                </a:ext>
              </a:extLst>
            </p:cNvPr>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9" name="Freeform 2" descr="blurred gradient shape">
            <a:extLst>
              <a:ext uri="{FF2B5EF4-FFF2-40B4-BE49-F238E27FC236}">
                <a16:creationId xmlns:a16="http://schemas.microsoft.com/office/drawing/2014/main" id="{B639189C-5B4C-610C-E27C-5EFF22D71D6B}"/>
              </a:ext>
            </a:extLst>
          </p:cNvPr>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3">
            <a:extLst>
              <a:ext uri="{FF2B5EF4-FFF2-40B4-BE49-F238E27FC236}">
                <a16:creationId xmlns:a16="http://schemas.microsoft.com/office/drawing/2014/main" id="{F643DCA6-BCB3-85A3-7BC4-C56243163B67}"/>
              </a:ext>
            </a:extLst>
          </p:cNvPr>
          <p:cNvSpPr txBox="1"/>
          <p:nvPr/>
        </p:nvSpPr>
        <p:spPr>
          <a:xfrm>
            <a:off x="-1005462" y="1317428"/>
            <a:ext cx="9254022" cy="1308050"/>
          </a:xfrm>
          <a:prstGeom prst="rect">
            <a:avLst/>
          </a:prstGeom>
        </p:spPr>
        <p:txBody>
          <a:bodyPr wrap="square" lIns="0" tIns="0" rIns="0" bIns="0" rtlCol="0" anchor="t">
            <a:spAutoFit/>
          </a:bodyPr>
          <a:lstStyle/>
          <a:p>
            <a:pPr marL="0" marR="0" lvl="0" indent="0" algn="ctr" defTabSz="914400" rtl="0" eaLnBrk="1" fontAlgn="auto" latinLnBrk="0" hangingPunct="1">
              <a:lnSpc>
                <a:spcPts val="10150"/>
              </a:lnSpc>
              <a:spcBef>
                <a:spcPct val="0"/>
              </a:spcBef>
              <a:spcAft>
                <a:spcPts val="0"/>
              </a:spcAft>
              <a:buClrTx/>
              <a:buSzTx/>
              <a:buFontTx/>
              <a:buNone/>
              <a:tabLst/>
              <a:defRPr/>
            </a:pPr>
            <a: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t>Demo &amp; UI</a:t>
            </a:r>
          </a:p>
        </p:txBody>
      </p:sp>
      <p:sp>
        <p:nvSpPr>
          <p:cNvPr id="5" name="TextBox 4">
            <a:extLst>
              <a:ext uri="{FF2B5EF4-FFF2-40B4-BE49-F238E27FC236}">
                <a16:creationId xmlns:a16="http://schemas.microsoft.com/office/drawing/2014/main" id="{8FC9AD4C-865F-290C-435E-19552B5F30E6}"/>
              </a:ext>
            </a:extLst>
          </p:cNvPr>
          <p:cNvSpPr txBox="1"/>
          <p:nvPr/>
        </p:nvSpPr>
        <p:spPr>
          <a:xfrm>
            <a:off x="302768" y="2540011"/>
            <a:ext cx="6687619" cy="72943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1. Training Tab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Algorithm selection (</a:t>
            </a:r>
            <a:r>
              <a:rPr kumimoji="0" lang="en-US" sz="3600" b="0" i="0" u="none" strike="noStrike" kern="1200" cap="none" spc="0" normalizeH="0" baseline="0" noProof="0" dirty="0" err="1">
                <a:ln>
                  <a:noFill/>
                </a:ln>
                <a:solidFill>
                  <a:prstClr val="black"/>
                </a:solidFill>
                <a:effectLst/>
                <a:uLnTx/>
                <a:uFillTx/>
                <a:latin typeface="Computer Says No" panose="020B0604020202020204" charset="0"/>
                <a:ea typeface="+mn-ea"/>
                <a:cs typeface="Computer Says No" panose="020B0604020202020204" charset="0"/>
              </a:rPr>
              <a:t>XGBoost</a:t>
            </a: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/RF)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Hyperparameter optimization toggle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Training status and performance metrics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Model save/load functionality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2. Prediction 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Patient data input 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Real-time risk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Risk percentage and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Top 5 feature importance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Personalized explanation - SHAP visualization</a:t>
            </a:r>
          </a:p>
        </p:txBody>
      </p:sp>
      <p:sp>
        <p:nvSpPr>
          <p:cNvPr id="6" name="TextBox 5">
            <a:extLst>
              <a:ext uri="{FF2B5EF4-FFF2-40B4-BE49-F238E27FC236}">
                <a16:creationId xmlns:a16="http://schemas.microsoft.com/office/drawing/2014/main" id="{A24217A5-CD80-624B-DDB4-D3EE076AC8CE}"/>
              </a:ext>
            </a:extLst>
          </p:cNvPr>
          <p:cNvSpPr txBox="1"/>
          <p:nvPr/>
        </p:nvSpPr>
        <p:spPr>
          <a:xfrm>
            <a:off x="6807182" y="2438698"/>
            <a:ext cx="6687619" cy="78483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3. Visualizations 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Target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Feature distributions​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Confusion matrix​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ROC curve​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Prediction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Correlation heatmap​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SHAP summary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4. AI Chatbot 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a:t>
            </a:r>
            <a:r>
              <a:rPr kumimoji="0" lang="en-US" sz="3600" b="0" i="0" u="none" strike="noStrike" kern="1200" cap="none" spc="0" normalizeH="0" baseline="0" noProof="0" dirty="0" err="1">
                <a:ln>
                  <a:noFill/>
                </a:ln>
                <a:solidFill>
                  <a:prstClr val="black"/>
                </a:solidFill>
                <a:effectLst/>
                <a:uLnTx/>
                <a:uFillTx/>
                <a:latin typeface="Computer Says No" panose="020B0604020202020204" charset="0"/>
                <a:ea typeface="+mn-ea"/>
                <a:cs typeface="Computer Says No" panose="020B0604020202020204" charset="0"/>
              </a:rPr>
              <a:t>LangChain</a:t>
            </a: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-powered conversational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Natural language queries about PPD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Example questions provided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Integration with PPD prediction mode</a:t>
            </a:r>
          </a:p>
        </p:txBody>
      </p:sp>
      <p:sp>
        <p:nvSpPr>
          <p:cNvPr id="9" name="TextBox 8">
            <a:extLst>
              <a:ext uri="{FF2B5EF4-FFF2-40B4-BE49-F238E27FC236}">
                <a16:creationId xmlns:a16="http://schemas.microsoft.com/office/drawing/2014/main" id="{F4B398FF-75E6-EAA7-A33A-78D143389867}"/>
              </a:ext>
            </a:extLst>
          </p:cNvPr>
          <p:cNvSpPr txBox="1"/>
          <p:nvPr/>
        </p:nvSpPr>
        <p:spPr>
          <a:xfrm>
            <a:off x="11634412" y="2542323"/>
            <a:ext cx="6687619"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5. EPDS Chatbot 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EPDS conversational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Natural language patient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Sentiment analysis and distress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Automatic scoring and risk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Crisis resource provision</a:t>
            </a:r>
          </a:p>
        </p:txBody>
      </p:sp>
    </p:spTree>
    <p:extLst>
      <p:ext uri="{BB962C8B-B14F-4D97-AF65-F5344CB8AC3E}">
        <p14:creationId xmlns:p14="http://schemas.microsoft.com/office/powerpoint/2010/main" val="1114604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endParaRPr lang="LID4096"/>
          </a:p>
        </p:txBody>
      </p:sp>
      <p:sp>
        <p:nvSpPr>
          <p:cNvPr id="21" name="TextBox 3"/>
          <p:cNvSpPr txBox="1"/>
          <p:nvPr/>
        </p:nvSpPr>
        <p:spPr>
          <a:xfrm>
            <a:off x="762000" y="1949558"/>
            <a:ext cx="10945509" cy="1308050"/>
          </a:xfrm>
          <a:prstGeom prst="rect">
            <a:avLst/>
          </a:prstGeom>
        </p:spPr>
        <p:txBody>
          <a:bodyPr wrap="square" lIns="0" tIns="0" rIns="0" bIns="0" rtlCol="0" anchor="t">
            <a:spAutoFit/>
          </a:bodyPr>
          <a:lstStyle/>
          <a:p>
            <a:pPr marL="0" lvl="0" indent="0" algn="ctr">
              <a:lnSpc>
                <a:spcPts val="10150"/>
              </a:lnSpc>
              <a:spcBef>
                <a:spcPct val="0"/>
              </a:spcBef>
            </a:pPr>
            <a:r>
              <a:rPr lang="en-US" sz="9600" dirty="0">
                <a:solidFill>
                  <a:srgbClr val="6866E1"/>
                </a:solidFill>
                <a:latin typeface="Computer Says No"/>
                <a:ea typeface="Computer Says No"/>
                <a:cs typeface="Computer Says No"/>
                <a:sym typeface="Computer Says No"/>
              </a:rPr>
              <a:t>Feasibility &amp; Implementation</a:t>
            </a:r>
          </a:p>
        </p:txBody>
      </p:sp>
      <p:pic>
        <p:nvPicPr>
          <p:cNvPr id="3" name="Picture 2">
            <a:extLst>
              <a:ext uri="{FF2B5EF4-FFF2-40B4-BE49-F238E27FC236}">
                <a16:creationId xmlns:a16="http://schemas.microsoft.com/office/drawing/2014/main" id="{0EA2A7B8-871C-32FD-BFB5-88CBB74C71CC}"/>
              </a:ext>
            </a:extLst>
          </p:cNvPr>
          <p:cNvPicPr>
            <a:picLocks noChangeAspect="1"/>
          </p:cNvPicPr>
          <p:nvPr/>
        </p:nvPicPr>
        <p:blipFill>
          <a:blip r:embed="rId9"/>
          <a:stretch>
            <a:fillRect/>
          </a:stretch>
        </p:blipFill>
        <p:spPr>
          <a:xfrm>
            <a:off x="15092591" y="7769987"/>
            <a:ext cx="2940574" cy="2251812"/>
          </a:xfrm>
          <a:prstGeom prst="rect">
            <a:avLst/>
          </a:prstGeom>
        </p:spPr>
      </p:pic>
      <p:sp>
        <p:nvSpPr>
          <p:cNvPr id="5" name="TextBox 4">
            <a:extLst>
              <a:ext uri="{FF2B5EF4-FFF2-40B4-BE49-F238E27FC236}">
                <a16:creationId xmlns:a16="http://schemas.microsoft.com/office/drawing/2014/main" id="{C71B2EF3-6052-8464-E161-6479B668D917}"/>
              </a:ext>
            </a:extLst>
          </p:cNvPr>
          <p:cNvSpPr txBox="1"/>
          <p:nvPr/>
        </p:nvSpPr>
        <p:spPr>
          <a:xfrm>
            <a:off x="793072" y="3471071"/>
            <a:ext cx="6687619"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Planned actions for further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Adjusting questions according to risk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Prioritizing mothers according to risk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Creating an update interface for the family doctor and the </a:t>
            </a:r>
            <a:r>
              <a:rPr kumimoji="0" lang="en-GB" sz="3600" b="0" i="0" u="none" strike="noStrike" kern="1200" cap="none" spc="0" normalizeH="0" baseline="0" noProof="0" dirty="0" err="1">
                <a:ln>
                  <a:noFill/>
                </a:ln>
                <a:solidFill>
                  <a:prstClr val="black"/>
                </a:solidFill>
                <a:effectLst/>
                <a:uLnTx/>
                <a:uFillTx/>
                <a:latin typeface="Computer Says No" panose="020B0604020202020204" charset="0"/>
                <a:ea typeface="+mn-ea"/>
                <a:cs typeface="Computer Says No" panose="020B0604020202020204" charset="0"/>
              </a:rPr>
              <a:t>gynecologist</a:t>
            </a: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in the community after discharge for the purpose of continuity of care and follow-up</a:t>
            </a:r>
          </a:p>
        </p:txBody>
      </p:sp>
      <p:sp>
        <p:nvSpPr>
          <p:cNvPr id="6" name="TextBox 5">
            <a:extLst>
              <a:ext uri="{FF2B5EF4-FFF2-40B4-BE49-F238E27FC236}">
                <a16:creationId xmlns:a16="http://schemas.microsoft.com/office/drawing/2014/main" id="{B50125FE-E10F-EE33-F752-D42AAF1BB125}"/>
              </a:ext>
            </a:extLst>
          </p:cNvPr>
          <p:cNvSpPr txBox="1"/>
          <p:nvPr/>
        </p:nvSpPr>
        <p:spPr>
          <a:xfrm>
            <a:off x="7871984" y="3526831"/>
            <a:ext cx="7291816" cy="6186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Planned Improvements: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Additional ML algorithms (SVM, Neural Networks)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Real-time data streaming integration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Multi-language support expansion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Mobile app 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Electronic Health Record (EHR) integration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Longitudinal risk tracking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Clinician dashboard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Patient portal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Automated report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API deployment</a:t>
            </a:r>
          </a:p>
        </p:txBody>
      </p:sp>
    </p:spTree>
    <p:extLst>
      <p:ext uri="{BB962C8B-B14F-4D97-AF65-F5344CB8AC3E}">
        <p14:creationId xmlns:p14="http://schemas.microsoft.com/office/powerpoint/2010/main" val="371139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endParaRPr lang="LID4096"/>
          </a:p>
        </p:txBody>
      </p:sp>
      <p:sp>
        <p:nvSpPr>
          <p:cNvPr id="21" name="TextBox 3"/>
          <p:cNvSpPr txBox="1"/>
          <p:nvPr/>
        </p:nvSpPr>
        <p:spPr>
          <a:xfrm>
            <a:off x="636891" y="2430660"/>
            <a:ext cx="9254022" cy="1308050"/>
          </a:xfrm>
          <a:prstGeom prst="rect">
            <a:avLst/>
          </a:prstGeom>
        </p:spPr>
        <p:txBody>
          <a:bodyPr wrap="square" lIns="0" tIns="0" rIns="0" bIns="0" rtlCol="0" anchor="t">
            <a:spAutoFit/>
          </a:bodyPr>
          <a:lstStyle/>
          <a:p>
            <a:pPr marL="0" lvl="0" indent="0" algn="ctr">
              <a:lnSpc>
                <a:spcPts val="10150"/>
              </a:lnSpc>
              <a:spcBef>
                <a:spcPct val="0"/>
              </a:spcBef>
            </a:pPr>
            <a:r>
              <a:rPr lang="en-US" sz="11500" dirty="0">
                <a:solidFill>
                  <a:srgbClr val="6866E1"/>
                </a:solidFill>
                <a:latin typeface="Computer Says No"/>
                <a:ea typeface="Computer Says No"/>
                <a:cs typeface="Computer Says No"/>
                <a:sym typeface="Computer Says No"/>
              </a:rPr>
              <a:t>Value &amp; Influence</a:t>
            </a:r>
          </a:p>
        </p:txBody>
      </p:sp>
      <p:sp>
        <p:nvSpPr>
          <p:cNvPr id="19" name="Freeform 2"/>
          <p:cNvSpPr/>
          <p:nvPr/>
        </p:nvSpPr>
        <p:spPr>
          <a:xfrm>
            <a:off x="10820401" y="4253125"/>
            <a:ext cx="6642758" cy="5140368"/>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9"/>
            <a:stretch>
              <a:fillRect/>
            </a:stretch>
          </a:blipFill>
        </p:spPr>
        <p:txBody>
          <a:bodyPr/>
          <a:lstStyle/>
          <a:p>
            <a:endParaRPr lang="LID4096"/>
          </a:p>
        </p:txBody>
      </p:sp>
      <p:sp>
        <p:nvSpPr>
          <p:cNvPr id="7" name="TextBox 6">
            <a:extLst>
              <a:ext uri="{FF2B5EF4-FFF2-40B4-BE49-F238E27FC236}">
                <a16:creationId xmlns:a16="http://schemas.microsoft.com/office/drawing/2014/main" id="{3AD9121E-C7C5-AF20-BC8F-59447DAA4DAA}"/>
              </a:ext>
            </a:extLst>
          </p:cNvPr>
          <p:cNvSpPr txBox="1"/>
          <p:nvPr/>
        </p:nvSpPr>
        <p:spPr>
          <a:xfrm>
            <a:off x="849255" y="4489035"/>
            <a:ext cx="6687619" cy="563231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Identification during a critical early postpartum window</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Immediate access to in-hospital psychiatric consultation and treatment</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Early intervention before symptom escalation</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Structured discharge planning with mental health follow-up</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Improved continuity of care between hospital and community</a:t>
            </a:r>
          </a:p>
        </p:txBody>
      </p:sp>
    </p:spTree>
    <p:extLst>
      <p:ext uri="{BB962C8B-B14F-4D97-AF65-F5344CB8AC3E}">
        <p14:creationId xmlns:p14="http://schemas.microsoft.com/office/powerpoint/2010/main" val="216238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endParaRPr lang="LID4096"/>
          </a:p>
        </p:txBody>
      </p:sp>
      <p:sp>
        <p:nvSpPr>
          <p:cNvPr id="21" name="TextBox 3"/>
          <p:cNvSpPr txBox="1"/>
          <p:nvPr/>
        </p:nvSpPr>
        <p:spPr>
          <a:xfrm>
            <a:off x="819109" y="2122702"/>
            <a:ext cx="13182600" cy="1308050"/>
          </a:xfrm>
          <a:prstGeom prst="rect">
            <a:avLst/>
          </a:prstGeom>
        </p:spPr>
        <p:txBody>
          <a:bodyPr wrap="square" lIns="0" tIns="0" rIns="0" bIns="0" rtlCol="0" anchor="t">
            <a:spAutoFit/>
          </a:bodyPr>
          <a:lstStyle/>
          <a:p>
            <a:pPr marL="0" lvl="0" indent="0" algn="ctr">
              <a:lnSpc>
                <a:spcPts val="10150"/>
              </a:lnSpc>
              <a:spcBef>
                <a:spcPct val="0"/>
              </a:spcBef>
            </a:pPr>
            <a:r>
              <a:rPr lang="en-US" sz="9600" dirty="0">
                <a:solidFill>
                  <a:srgbClr val="6866E1"/>
                </a:solidFill>
                <a:latin typeface="Computer Says No"/>
                <a:ea typeface="Computer Says No"/>
                <a:cs typeface="Computer Says No"/>
                <a:sym typeface="Computer Says No"/>
              </a:rPr>
              <a:t>KPI’s – Key Performance Indicators</a:t>
            </a:r>
          </a:p>
        </p:txBody>
      </p:sp>
      <p:sp>
        <p:nvSpPr>
          <p:cNvPr id="20" name="Freeform 14"/>
          <p:cNvSpPr/>
          <p:nvPr/>
        </p:nvSpPr>
        <p:spPr>
          <a:xfrm>
            <a:off x="15144750" y="6896100"/>
            <a:ext cx="4463718" cy="2614190"/>
          </a:xfrm>
          <a:custGeom>
            <a:avLst/>
            <a:gdLst/>
            <a:ahLst/>
            <a:cxnLst/>
            <a:rect l="l" t="t" r="r" b="b"/>
            <a:pathLst>
              <a:path w="2472271" h="1203605">
                <a:moveTo>
                  <a:pt x="0" y="0"/>
                </a:moveTo>
                <a:lnTo>
                  <a:pt x="2472271" y="0"/>
                </a:lnTo>
                <a:lnTo>
                  <a:pt x="2472271" y="1203606"/>
                </a:lnTo>
                <a:lnTo>
                  <a:pt x="0" y="1203606"/>
                </a:lnTo>
                <a:lnTo>
                  <a:pt x="0" y="0"/>
                </a:lnTo>
                <a:close/>
              </a:path>
            </a:pathLst>
          </a:custGeom>
          <a:blipFill>
            <a:blip r:embed="rId9"/>
            <a:stretch>
              <a:fillRect/>
            </a:stretch>
          </a:blipFill>
        </p:spPr>
        <p:txBody>
          <a:bodyPr/>
          <a:lstStyle/>
          <a:p>
            <a:endParaRPr lang="LID4096"/>
          </a:p>
        </p:txBody>
      </p:sp>
      <p:sp>
        <p:nvSpPr>
          <p:cNvPr id="3" name="TextBox 2">
            <a:extLst>
              <a:ext uri="{FF2B5EF4-FFF2-40B4-BE49-F238E27FC236}">
                <a16:creationId xmlns:a16="http://schemas.microsoft.com/office/drawing/2014/main" id="{EF74A430-E4F2-6011-24D2-E14953EB7726}"/>
              </a:ext>
            </a:extLst>
          </p:cNvPr>
          <p:cNvSpPr txBox="1"/>
          <p:nvPr/>
        </p:nvSpPr>
        <p:spPr>
          <a:xfrm>
            <a:off x="918103" y="3603363"/>
            <a:ext cx="16074497"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smtClean="0">
                <a:ln>
                  <a:noFill/>
                </a:ln>
                <a:solidFill>
                  <a:prstClr val="black"/>
                </a:solidFill>
                <a:effectLst/>
                <a:uLnTx/>
                <a:uFillTx/>
                <a:latin typeface="Computer Says No" panose="020B0604020202020204" charset="0"/>
                <a:ea typeface="+mn-ea"/>
                <a:cs typeface="Computer Says No" panose="020B0604020202020204" charset="0"/>
              </a:rPr>
              <a:t>Early </a:t>
            </a:r>
            <a:r>
              <a:rPr kumimoji="0" lang="en-GB" sz="3600" b="1"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Intervention Lead Time- </a:t>
            </a: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Generate automated risk alerts within an average of </a:t>
            </a:r>
            <a:r>
              <a:rPr kumimoji="0" lang="en-GB" sz="3600" b="0" i="0" u="none" strike="noStrike" kern="1200" cap="none" spc="0" normalizeH="0" baseline="0" noProof="0" dirty="0" smtClean="0">
                <a:ln>
                  <a:noFill/>
                </a:ln>
                <a:solidFill>
                  <a:prstClr val="black"/>
                </a:solidFill>
                <a:effectLst/>
                <a:uLnTx/>
                <a:uFillTx/>
                <a:latin typeface="Computer Says No" panose="020B0604020202020204" charset="0"/>
                <a:ea typeface="+mn-ea"/>
                <a:cs typeface="Computer Says No" panose="020B0604020202020204" charset="0"/>
              </a:rPr>
              <a:t>24 </a:t>
            </a: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hours from patient admission to enable pre-discharge support.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Alert Precision- </a:t>
            </a: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Maintain a 75% Positive Predictive Value (PPV) to ensure clinical relevance and minimize alert fatigue for medical staff.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Universal Screening Coverage- </a:t>
            </a: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Ensure autonomous AI-driven screening and analysis for </a:t>
            </a:r>
            <a:r>
              <a:rPr kumimoji="0" lang="en-GB" sz="3600" b="0" i="0" u="none" strike="noStrike" kern="1200" cap="none" spc="0" normalizeH="0" baseline="0" noProof="0" dirty="0" smtClean="0">
                <a:ln>
                  <a:noFill/>
                </a:ln>
                <a:solidFill>
                  <a:prstClr val="black"/>
                </a:solidFill>
                <a:effectLst/>
                <a:uLnTx/>
                <a:uFillTx/>
                <a:latin typeface="Computer Says No" panose="020B0604020202020204" charset="0"/>
                <a:ea typeface="+mn-ea"/>
                <a:cs typeface="Computer Says No" panose="020B0604020202020204" charset="0"/>
              </a:rPr>
              <a:t>85% </a:t>
            </a: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of all new maternity ward admissions.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Clinical Impact </a:t>
            </a:r>
            <a:r>
              <a:rPr kumimoji="0" lang="en-GB" sz="3600" b="0" i="0" u="none" strike="noStrike" kern="1200" cap="none" spc="0" normalizeH="0" baseline="0" noProof="0" dirty="0" smtClean="0">
                <a:ln>
                  <a:noFill/>
                </a:ln>
                <a:solidFill>
                  <a:prstClr val="black"/>
                </a:solidFill>
                <a:effectLst/>
                <a:uLnTx/>
                <a:uFillTx/>
                <a:latin typeface="Computer Says No" panose="020B0604020202020204" charset="0"/>
                <a:ea typeface="+mn-ea"/>
                <a:cs typeface="Computer Says No" panose="020B0604020202020204" charset="0"/>
              </a:rPr>
              <a:t>Ensure </a:t>
            </a: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90% of AI-flagged high-risk patients receive a documented consultation with a mental health professional before discharge.</a:t>
            </a:r>
          </a:p>
        </p:txBody>
      </p:sp>
    </p:spTree>
    <p:extLst>
      <p:ext uri="{BB962C8B-B14F-4D97-AF65-F5344CB8AC3E}">
        <p14:creationId xmlns:p14="http://schemas.microsoft.com/office/powerpoint/2010/main" val="235595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endParaRPr lang="LID4096"/>
          </a:p>
        </p:txBody>
      </p:sp>
      <p:sp>
        <p:nvSpPr>
          <p:cNvPr id="21" name="TextBox 3"/>
          <p:cNvSpPr txBox="1"/>
          <p:nvPr/>
        </p:nvSpPr>
        <p:spPr>
          <a:xfrm>
            <a:off x="224203" y="5161082"/>
            <a:ext cx="13182600" cy="1308050"/>
          </a:xfrm>
          <a:prstGeom prst="rect">
            <a:avLst/>
          </a:prstGeom>
        </p:spPr>
        <p:txBody>
          <a:bodyPr wrap="square" lIns="0" tIns="0" rIns="0" bIns="0" rtlCol="0" anchor="t">
            <a:spAutoFit/>
          </a:bodyPr>
          <a:lstStyle/>
          <a:p>
            <a:pPr marL="0" lvl="0" indent="0" algn="ctr">
              <a:lnSpc>
                <a:spcPts val="10150"/>
              </a:lnSpc>
              <a:spcBef>
                <a:spcPct val="0"/>
              </a:spcBef>
            </a:pPr>
            <a:r>
              <a:rPr lang="en-US" sz="13800" dirty="0">
                <a:solidFill>
                  <a:srgbClr val="6866E1"/>
                </a:solidFill>
                <a:latin typeface="Computer Says No"/>
                <a:ea typeface="Computer Says No"/>
                <a:cs typeface="Computer Says No"/>
                <a:sym typeface="Computer Says No"/>
              </a:rPr>
              <a:t>Thank You!</a:t>
            </a:r>
          </a:p>
        </p:txBody>
      </p:sp>
      <p:pic>
        <p:nvPicPr>
          <p:cNvPr id="18" name="תמונה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469244" flipV="1">
            <a:off x="10751321" y="3624267"/>
            <a:ext cx="9616595" cy="6066281"/>
          </a:xfrm>
          <a:prstGeom prst="rect">
            <a:avLst/>
          </a:prstGeom>
        </p:spPr>
      </p:pic>
    </p:spTree>
    <p:extLst>
      <p:ext uri="{BB962C8B-B14F-4D97-AF65-F5344CB8AC3E}">
        <p14:creationId xmlns:p14="http://schemas.microsoft.com/office/powerpoint/2010/main" val="122794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endParaRPr lang="LID4096"/>
          </a:p>
        </p:txBody>
      </p:sp>
      <p:sp>
        <p:nvSpPr>
          <p:cNvPr id="26" name="Freeform 2"/>
          <p:cNvSpPr/>
          <p:nvPr/>
        </p:nvSpPr>
        <p:spPr>
          <a:xfrm>
            <a:off x="-1066800" y="5458067"/>
            <a:ext cx="3639273" cy="3216220"/>
          </a:xfrm>
          <a:custGeom>
            <a:avLst/>
            <a:gdLst/>
            <a:ahLst/>
            <a:cxnLst/>
            <a:rect l="l" t="t" r="r" b="b"/>
            <a:pathLst>
              <a:path w="2157465" h="1846218">
                <a:moveTo>
                  <a:pt x="0" y="0"/>
                </a:moveTo>
                <a:lnTo>
                  <a:pt x="2157464" y="0"/>
                </a:lnTo>
                <a:lnTo>
                  <a:pt x="2157464" y="1846218"/>
                </a:lnTo>
                <a:lnTo>
                  <a:pt x="0" y="1846218"/>
                </a:lnTo>
                <a:lnTo>
                  <a:pt x="0" y="0"/>
                </a:lnTo>
                <a:close/>
              </a:path>
            </a:pathLst>
          </a:custGeom>
          <a:blipFill>
            <a:blip r:embed="rId9"/>
            <a:stretch>
              <a:fillRect/>
            </a:stretch>
          </a:blipFill>
        </p:spPr>
        <p:txBody>
          <a:bodyPr/>
          <a:lstStyle/>
          <a:p>
            <a:endParaRPr lang="LID4096"/>
          </a:p>
        </p:txBody>
      </p:sp>
      <p:pic>
        <p:nvPicPr>
          <p:cNvPr id="3" name="Picture 2">
            <a:extLst>
              <a:ext uri="{FF2B5EF4-FFF2-40B4-BE49-F238E27FC236}">
                <a16:creationId xmlns:a16="http://schemas.microsoft.com/office/drawing/2014/main" id="{BEB0813B-4E45-B15E-E3D3-CDA21AC77460}"/>
              </a:ext>
            </a:extLst>
          </p:cNvPr>
          <p:cNvPicPr>
            <a:picLocks noChangeAspect="1"/>
          </p:cNvPicPr>
          <p:nvPr/>
        </p:nvPicPr>
        <p:blipFill>
          <a:blip r:embed="rId10"/>
          <a:stretch>
            <a:fillRect/>
          </a:stretch>
        </p:blipFill>
        <p:spPr>
          <a:xfrm>
            <a:off x="14119779" y="3991871"/>
            <a:ext cx="3706689" cy="5773412"/>
          </a:xfrm>
          <a:prstGeom prst="rect">
            <a:avLst/>
          </a:prstGeom>
        </p:spPr>
      </p:pic>
      <p:sp>
        <p:nvSpPr>
          <p:cNvPr id="4" name="TextBox 3">
            <a:extLst>
              <a:ext uri="{FF2B5EF4-FFF2-40B4-BE49-F238E27FC236}">
                <a16:creationId xmlns:a16="http://schemas.microsoft.com/office/drawing/2014/main" id="{A461FFDE-B85A-0B4A-9683-3C7073C50D18}"/>
              </a:ext>
            </a:extLst>
          </p:cNvPr>
          <p:cNvSpPr txBox="1"/>
          <p:nvPr/>
        </p:nvSpPr>
        <p:spPr>
          <a:xfrm>
            <a:off x="3200400" y="2163127"/>
            <a:ext cx="9033242" cy="1569660"/>
          </a:xfrm>
          <a:prstGeom prst="rect">
            <a:avLst/>
          </a:prstGeom>
          <a:noFill/>
        </p:spPr>
        <p:txBody>
          <a:bodyPr wrap="none" rtlCol="0">
            <a:spAutoFit/>
          </a:bodyPr>
          <a:lstStyle/>
          <a:p>
            <a:r>
              <a:rPr lang="en-US" sz="9600" dirty="0">
                <a:solidFill>
                  <a:srgbClr val="7030A0"/>
                </a:solidFill>
                <a:latin typeface="Computer Says No" panose="020B0604020202020204" charset="0"/>
                <a:cs typeface="Computer Says No" panose="020B0604020202020204" charset="0"/>
              </a:rPr>
              <a:t>Introducing the problem</a:t>
            </a:r>
            <a:endParaRPr lang="LID4096" sz="9600" dirty="0">
              <a:solidFill>
                <a:srgbClr val="7030A0"/>
              </a:solidFill>
              <a:latin typeface="Computer Says No" panose="020B0604020202020204" charset="0"/>
              <a:cs typeface="Computer Says No" panose="020B0604020202020204" charset="0"/>
            </a:endParaRPr>
          </a:p>
        </p:txBody>
      </p:sp>
      <p:sp>
        <p:nvSpPr>
          <p:cNvPr id="7" name="TextBox 6">
            <a:extLst>
              <a:ext uri="{FF2B5EF4-FFF2-40B4-BE49-F238E27FC236}">
                <a16:creationId xmlns:a16="http://schemas.microsoft.com/office/drawing/2014/main" id="{96A87790-6354-030E-038C-142459B6BFA2}"/>
              </a:ext>
            </a:extLst>
          </p:cNvPr>
          <p:cNvSpPr txBox="1"/>
          <p:nvPr/>
        </p:nvSpPr>
        <p:spPr>
          <a:xfrm>
            <a:off x="2520433" y="3991871"/>
            <a:ext cx="10941728" cy="5632311"/>
          </a:xfrm>
          <a:prstGeom prst="rect">
            <a:avLst/>
          </a:prstGeom>
          <a:noFill/>
        </p:spPr>
        <p:txBody>
          <a:bodyPr wrap="square">
            <a:spAutoFit/>
          </a:bodyPr>
          <a:lstStyle/>
          <a:p>
            <a:r>
              <a:rPr lang="en-GB" sz="3600" dirty="0">
                <a:latin typeface="Computer Says No" panose="020B0604020202020204" charset="0"/>
                <a:cs typeface="Computer Says No" panose="020B0604020202020204" charset="0"/>
              </a:rPr>
              <a:t>Postpartum depression is a common and significant medical condition. </a:t>
            </a:r>
          </a:p>
          <a:p>
            <a:r>
              <a:rPr lang="en-GB" sz="3600" dirty="0">
                <a:latin typeface="Computer Says No" panose="020B0604020202020204" charset="0"/>
                <a:cs typeface="Computer Says No" panose="020B0604020202020204" charset="0"/>
              </a:rPr>
              <a:t>It is under-recognized in maternity wards. </a:t>
            </a:r>
          </a:p>
          <a:p>
            <a:r>
              <a:rPr lang="en-GB" sz="3600" dirty="0">
                <a:latin typeface="Computer Says No" panose="020B0604020202020204" charset="0"/>
                <a:cs typeface="Computer Says No" panose="020B0604020202020204" charset="0"/>
              </a:rPr>
              <a:t>Postpartum hospitalization is a critical phase when there is an opportunity for early detection, but in practice, limited or no emotional assessment is performed.</a:t>
            </a:r>
          </a:p>
          <a:p>
            <a:endParaRPr lang="en-GB" sz="3600" dirty="0">
              <a:latin typeface="Computer Says No" panose="020B0604020202020204" charset="0"/>
              <a:cs typeface="Computer Says No" panose="020B0604020202020204" charset="0"/>
            </a:endParaRPr>
          </a:p>
          <a:p>
            <a:r>
              <a:rPr lang="en-GB" sz="3600" dirty="0">
                <a:latin typeface="Computer Says No" panose="020B0604020202020204" charset="0"/>
                <a:cs typeface="Computer Says No" panose="020B0604020202020204" charset="0"/>
              </a:rPr>
              <a:t>Diagnosing postpartum depression is crucial because early detection allows timely intervention, reducing risks to both maternal mental health and infant development. Prompt treatment can improve bonding, functioning, and overall family well-being.</a:t>
            </a:r>
          </a:p>
        </p:txBody>
      </p:sp>
    </p:spTree>
    <p:extLst>
      <p:ext uri="{BB962C8B-B14F-4D97-AF65-F5344CB8AC3E}">
        <p14:creationId xmlns:p14="http://schemas.microsoft.com/office/powerpoint/2010/main" val="340966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endParaRPr lang="LID4096"/>
          </a:p>
        </p:txBody>
      </p:sp>
      <p:sp>
        <p:nvSpPr>
          <p:cNvPr id="21" name="TextBox 3"/>
          <p:cNvSpPr txBox="1"/>
          <p:nvPr/>
        </p:nvSpPr>
        <p:spPr>
          <a:xfrm>
            <a:off x="2260230" y="1637023"/>
            <a:ext cx="7242648" cy="2616101"/>
          </a:xfrm>
          <a:prstGeom prst="rect">
            <a:avLst/>
          </a:prstGeom>
        </p:spPr>
        <p:txBody>
          <a:bodyPr lIns="0" tIns="0" rIns="0" bIns="0" rtlCol="0" anchor="t">
            <a:spAutoFit/>
          </a:bodyPr>
          <a:lstStyle/>
          <a:p>
            <a:pPr marL="0" lvl="0" indent="0" algn="ctr">
              <a:lnSpc>
                <a:spcPts val="10150"/>
              </a:lnSpc>
              <a:spcBef>
                <a:spcPct val="0"/>
              </a:spcBef>
            </a:pPr>
            <a:r>
              <a:rPr lang="en-US" sz="14097" dirty="0">
                <a:solidFill>
                  <a:srgbClr val="6866E1"/>
                </a:solidFill>
                <a:latin typeface="Computer Says No"/>
                <a:cs typeface="Computer Says No"/>
                <a:sym typeface="Computer Says No"/>
              </a:rPr>
              <a:t>Current State</a:t>
            </a:r>
          </a:p>
        </p:txBody>
      </p:sp>
      <p:sp>
        <p:nvSpPr>
          <p:cNvPr id="2" name="TextBox 1"/>
          <p:cNvSpPr txBox="1"/>
          <p:nvPr/>
        </p:nvSpPr>
        <p:spPr>
          <a:xfrm>
            <a:off x="838200" y="4203556"/>
            <a:ext cx="11288446" cy="3416320"/>
          </a:xfrm>
          <a:prstGeom prst="rect">
            <a:avLst/>
          </a:prstGeom>
          <a:noFill/>
        </p:spPr>
        <p:txBody>
          <a:bodyPr wrap="square" rtlCol="0">
            <a:spAutoFit/>
          </a:bodyPr>
          <a:lstStyle/>
          <a:p>
            <a:r>
              <a:rPr lang="en-GB" sz="3600" dirty="0">
                <a:latin typeface="Computer Says No" panose="020B0604020202020204" charset="0"/>
                <a:cs typeface="Computer Says No" panose="020B0604020202020204" charset="0"/>
              </a:rPr>
              <a:t>This issue is significant due to the substantial workload on healthcare staff, limited time for comprehensive patient interactions, and the lack of integrated systems that combine medical and psychosocial data in real time. These factors collectively contribute to diminished quality of care, a negative maternal experience, and increased short- and long-term health risks.</a:t>
            </a:r>
            <a:endParaRPr lang="en-US" sz="3600" dirty="0">
              <a:latin typeface="Computer Says No" panose="020B0604020202020204" charset="0"/>
              <a:cs typeface="Computer Says No" panose="020B0604020202020204" charset="0"/>
            </a:endParaRPr>
          </a:p>
        </p:txBody>
      </p:sp>
      <p:pic>
        <p:nvPicPr>
          <p:cNvPr id="5" name="Picture Placeholder 9" descr="A person holding a baby&#10;&#10;AI-generated content may be incorrect.">
            <a:extLst>
              <a:ext uri="{FF2B5EF4-FFF2-40B4-BE49-F238E27FC236}">
                <a16:creationId xmlns:a16="http://schemas.microsoft.com/office/drawing/2014/main" id="{00391D42-8312-240F-E6F2-0D213BFE801F}"/>
              </a:ext>
            </a:extLst>
          </p:cNvPr>
          <p:cNvPicPr>
            <a:picLocks noChangeAspect="1"/>
          </p:cNvPicPr>
          <p:nvPr/>
        </p:nvPicPr>
        <p:blipFill>
          <a:blip r:embed="rId9"/>
          <a:srcRect l="19554" r="19554"/>
          <a:stretch/>
        </p:blipFill>
        <p:spPr>
          <a:xfrm>
            <a:off x="13108983" y="4304226"/>
            <a:ext cx="4779689" cy="5233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76DD015-8250-1AA1-AA50-1EEB9F92F4CD}"/>
              </a:ext>
            </a:extLst>
          </p:cNvPr>
          <p:cNvPicPr>
            <a:picLocks noChangeAspect="1"/>
          </p:cNvPicPr>
          <p:nvPr/>
        </p:nvPicPr>
        <p:blipFill>
          <a:blip r:embed="rId10"/>
          <a:stretch>
            <a:fillRect/>
          </a:stretch>
        </p:blipFill>
        <p:spPr>
          <a:xfrm>
            <a:off x="609601" y="7570307"/>
            <a:ext cx="3092196" cy="2734807"/>
          </a:xfrm>
          <a:prstGeom prst="rect">
            <a:avLst/>
          </a:prstGeom>
        </p:spPr>
      </p:pic>
    </p:spTree>
    <p:extLst>
      <p:ext uri="{BB962C8B-B14F-4D97-AF65-F5344CB8AC3E}">
        <p14:creationId xmlns:p14="http://schemas.microsoft.com/office/powerpoint/2010/main" val="663253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7057A-1A9A-383D-E251-CECF1FE82B1A}"/>
            </a:ext>
          </a:extLst>
        </p:cNvPr>
        <p:cNvGrpSpPr/>
        <p:nvPr/>
      </p:nvGrpSpPr>
      <p:grpSpPr>
        <a:xfrm>
          <a:off x="0" y="0"/>
          <a:ext cx="0" cy="0"/>
          <a:chOff x="0" y="0"/>
          <a:chExt cx="0" cy="0"/>
        </a:xfrm>
      </p:grpSpPr>
      <p:sp>
        <p:nvSpPr>
          <p:cNvPr id="47" name="Freeform 6" descr="blurred gradient shape">
            <a:extLst>
              <a:ext uri="{FF2B5EF4-FFF2-40B4-BE49-F238E27FC236}">
                <a16:creationId xmlns:a16="http://schemas.microsoft.com/office/drawing/2014/main" id="{F450BE2A-0046-D120-4769-D0FA65E43379}"/>
              </a:ext>
            </a:extLst>
          </p:cNvPr>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8" name="Group 11">
            <a:extLst>
              <a:ext uri="{FF2B5EF4-FFF2-40B4-BE49-F238E27FC236}">
                <a16:creationId xmlns:a16="http://schemas.microsoft.com/office/drawing/2014/main" id="{C3DA274C-DB31-D8E9-2B1F-BAE0DABB132C}"/>
              </a:ext>
            </a:extLst>
          </p:cNvPr>
          <p:cNvGrpSpPr/>
          <p:nvPr/>
        </p:nvGrpSpPr>
        <p:grpSpPr>
          <a:xfrm>
            <a:off x="9296400" y="552419"/>
            <a:ext cx="8945174" cy="1638490"/>
            <a:chOff x="-616384" y="18408"/>
            <a:chExt cx="11926898" cy="2184653"/>
          </a:xfrm>
        </p:grpSpPr>
        <p:sp>
          <p:nvSpPr>
            <p:cNvPr id="49" name="Freeform 12">
              <a:extLst>
                <a:ext uri="{FF2B5EF4-FFF2-40B4-BE49-F238E27FC236}">
                  <a16:creationId xmlns:a16="http://schemas.microsoft.com/office/drawing/2014/main" id="{C0AC0131-9A90-001A-8ACC-710CBE208645}"/>
                </a:ext>
              </a:extLst>
            </p:cNvPr>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13">
              <a:extLst>
                <a:ext uri="{FF2B5EF4-FFF2-40B4-BE49-F238E27FC236}">
                  <a16:creationId xmlns:a16="http://schemas.microsoft.com/office/drawing/2014/main" id="{9A6AA808-F261-6DB2-0236-95303B48304B}"/>
                </a:ext>
              </a:extLst>
            </p:cNvPr>
            <p:cNvSpPr txBox="1"/>
            <p:nvPr/>
          </p:nvSpPr>
          <p:spPr>
            <a:xfrm>
              <a:off x="-616384" y="18408"/>
              <a:ext cx="9774931" cy="1503888"/>
            </a:xfrm>
            <a:prstGeom prst="rect">
              <a:avLst/>
            </a:prstGeom>
          </p:spPr>
          <p:txBody>
            <a:bodyPr lIns="0" tIns="0" rIns="0" bIns="0" rtlCol="0" anchor="t">
              <a:spAutoFit/>
            </a:bodyPr>
            <a:lstStyle/>
            <a:p>
              <a:pPr marL="0" marR="0" lvl="0" indent="0" algn="l" defTabSz="914400" rtl="0" eaLnBrk="1" fontAlgn="auto" latinLnBrk="0" hangingPunct="1">
                <a:lnSpc>
                  <a:spcPts val="4399"/>
                </a:lnSpc>
                <a:spcBef>
                  <a:spcPts val="0"/>
                </a:spcBef>
                <a:spcAft>
                  <a:spcPts val="0"/>
                </a:spcAft>
                <a:buClrTx/>
                <a:buSzTx/>
                <a:buFontTx/>
                <a:buNone/>
                <a:tabLst/>
                <a:defRPr/>
              </a:pPr>
              <a:r>
                <a:rPr kumimoji="0" lang="en-US" sz="3999" b="1" i="0" u="none" strike="noStrike" kern="1200" cap="none" spc="0" normalizeH="0" baseline="0" noProof="0" dirty="0">
                  <a:ln>
                    <a:noFill/>
                  </a:ln>
                  <a:solidFill>
                    <a:srgbClr val="121417"/>
                  </a:solidFill>
                  <a:effectLst/>
                  <a:uLnTx/>
                  <a:uFillTx/>
                  <a:latin typeface="TT Lakes Neue Extended Bold"/>
                  <a:ea typeface="TT Lakes Neue Extended Bold"/>
                  <a:cs typeface="TT Lakes Neue Extended Bold"/>
                  <a:sym typeface="TT Lakes Neue Extended Bold"/>
                </a:rPr>
                <a:t>Women’s Health Agentic AI Hackathon</a:t>
              </a:r>
            </a:p>
          </p:txBody>
        </p:sp>
        <p:sp>
          <p:nvSpPr>
            <p:cNvPr id="51" name="TextBox 14">
              <a:extLst>
                <a:ext uri="{FF2B5EF4-FFF2-40B4-BE49-F238E27FC236}">
                  <a16:creationId xmlns:a16="http://schemas.microsoft.com/office/drawing/2014/main" id="{E5A327FA-411C-B059-F61C-CF22018DCEA8}"/>
                </a:ext>
              </a:extLst>
            </p:cNvPr>
            <p:cNvSpPr txBox="1"/>
            <p:nvPr/>
          </p:nvSpPr>
          <p:spPr>
            <a:xfrm>
              <a:off x="9181265" y="85725"/>
              <a:ext cx="2129249" cy="1905391"/>
            </a:xfrm>
            <a:prstGeom prst="rect">
              <a:avLst/>
            </a:prstGeom>
          </p:spPr>
          <p:txBody>
            <a:bodyPr lIns="0" tIns="0" rIns="0" bIns="0" rtlCol="0" anchor="t">
              <a:spAutoFit/>
            </a:bodyPr>
            <a:lstStyle/>
            <a:p>
              <a:pPr marL="0" marR="0" lvl="0" indent="0" algn="ctr" defTabSz="914400" rtl="0" eaLnBrk="1" fontAlgn="auto" latinLnBrk="0" hangingPunct="1">
                <a:lnSpc>
                  <a:spcPts val="4960"/>
                </a:lnSpc>
                <a:spcBef>
                  <a:spcPts val="0"/>
                </a:spcBef>
                <a:spcAft>
                  <a:spcPts val="0"/>
                </a:spcAft>
                <a:buClrTx/>
                <a:buSzTx/>
                <a:buFontTx/>
                <a:buNone/>
                <a:tabLst/>
                <a:defRPr/>
              </a:pPr>
              <a:r>
                <a:rPr kumimoji="0" lang="en-US" sz="5113" b="1" i="0" u="none" strike="noStrike" kern="1200" cap="none" spc="0" normalizeH="0" baseline="0" noProof="0" dirty="0">
                  <a:ln>
                    <a:noFill/>
                  </a:ln>
                  <a:solidFill>
                    <a:srgbClr val="000000"/>
                  </a:solidFill>
                  <a:effectLst/>
                  <a:uLnTx/>
                  <a:uFillTx/>
                  <a:latin typeface="Arial Bold"/>
                  <a:ea typeface="Arial Bold"/>
                  <a:cs typeface="Arial Bold"/>
                  <a:sym typeface="Arial Bold"/>
                </a:rPr>
                <a:t>30</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DEC</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2025</a:t>
              </a:r>
            </a:p>
          </p:txBody>
        </p:sp>
        <p:sp>
          <p:nvSpPr>
            <p:cNvPr id="52" name="AutoShape 15">
              <a:extLst>
                <a:ext uri="{FF2B5EF4-FFF2-40B4-BE49-F238E27FC236}">
                  <a16:creationId xmlns:a16="http://schemas.microsoft.com/office/drawing/2014/main" id="{FF50679C-BFF1-FB5A-AE28-A5063730D481}"/>
                </a:ext>
              </a:extLst>
            </p:cNvPr>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16">
              <a:extLst>
                <a:ext uri="{FF2B5EF4-FFF2-40B4-BE49-F238E27FC236}">
                  <a16:creationId xmlns:a16="http://schemas.microsoft.com/office/drawing/2014/main" id="{5CFFA84C-9FF0-D0D7-3B3C-E0B6B0802D30}"/>
                </a:ext>
              </a:extLst>
            </p:cNvPr>
            <p:cNvSpPr txBox="1"/>
            <p:nvPr/>
          </p:nvSpPr>
          <p:spPr>
            <a:xfrm>
              <a:off x="-616384" y="1562612"/>
              <a:ext cx="8902298" cy="549506"/>
            </a:xfrm>
            <a:prstGeom prst="rect">
              <a:avLst/>
            </a:prstGeom>
          </p:spPr>
          <p:txBody>
            <a:bodyPr lIns="0" tIns="0" rIns="0" bIns="0" rtlCol="0" anchor="t">
              <a:spAutoFit/>
            </a:bodyPr>
            <a:lstStyle/>
            <a:p>
              <a:pPr marL="0" marR="0" lvl="0" indent="0" algn="l" defTabSz="914400" rtl="0" eaLnBrk="1" fontAlgn="auto" latinLnBrk="0" hangingPunct="1">
                <a:lnSpc>
                  <a:spcPts val="3862"/>
                </a:lnSpc>
                <a:spcBef>
                  <a:spcPct val="0"/>
                </a:spcBef>
                <a:spcAft>
                  <a:spcPts val="0"/>
                </a:spcAft>
                <a:buClrTx/>
                <a:buSzTx/>
                <a:buFontTx/>
                <a:buNone/>
                <a:tabLst/>
                <a:defRPr/>
              </a:pPr>
              <a:r>
                <a:rPr kumimoji="0" lang="en-US" sz="2232" b="0" i="0" u="none" strike="noStrike" kern="1200" cap="none" spc="0" normalizeH="0" baseline="0" noProof="0" dirty="0">
                  <a:ln>
                    <a:noFill/>
                  </a:ln>
                  <a:solidFill>
                    <a:srgbClr val="000000"/>
                  </a:solidFill>
                  <a:effectLst/>
                  <a:uLnTx/>
                  <a:uFillTx/>
                  <a:latin typeface="TT Norms"/>
                  <a:ea typeface="TT Norms"/>
                  <a:cs typeface="TT Norms"/>
                  <a:sym typeface="TT Norms"/>
                </a:rPr>
                <a:t>Turning Clinical Challenges into Intelligent Solutions</a:t>
              </a:r>
            </a:p>
          </p:txBody>
        </p:sp>
      </p:grpSp>
      <p:grpSp>
        <p:nvGrpSpPr>
          <p:cNvPr id="54" name="Group 37">
            <a:extLst>
              <a:ext uri="{FF2B5EF4-FFF2-40B4-BE49-F238E27FC236}">
                <a16:creationId xmlns:a16="http://schemas.microsoft.com/office/drawing/2014/main" id="{062E4A22-A438-BEF6-5AAA-7B1C3778E005}"/>
              </a:ext>
            </a:extLst>
          </p:cNvPr>
          <p:cNvGrpSpPr/>
          <p:nvPr/>
        </p:nvGrpSpPr>
        <p:grpSpPr>
          <a:xfrm>
            <a:off x="248016" y="642596"/>
            <a:ext cx="8657514" cy="781361"/>
            <a:chOff x="0" y="0"/>
            <a:chExt cx="10590221" cy="954690"/>
          </a:xfrm>
        </p:grpSpPr>
        <p:sp>
          <p:nvSpPr>
            <p:cNvPr id="55" name="Freeform 38">
              <a:extLst>
                <a:ext uri="{FF2B5EF4-FFF2-40B4-BE49-F238E27FC236}">
                  <a16:creationId xmlns:a16="http://schemas.microsoft.com/office/drawing/2014/main" id="{9056F015-7466-95B2-8D2B-BD20FA585BDA}"/>
                </a:ext>
              </a:extLst>
            </p:cNvPr>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39">
              <a:extLst>
                <a:ext uri="{FF2B5EF4-FFF2-40B4-BE49-F238E27FC236}">
                  <a16:creationId xmlns:a16="http://schemas.microsoft.com/office/drawing/2014/main" id="{98CCCAC8-3EC2-22CD-DCA3-0EF8918E8121}"/>
                </a:ext>
              </a:extLst>
            </p:cNvPr>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40">
              <a:extLst>
                <a:ext uri="{FF2B5EF4-FFF2-40B4-BE49-F238E27FC236}">
                  <a16:creationId xmlns:a16="http://schemas.microsoft.com/office/drawing/2014/main" id="{9C56C104-0518-DACC-60CC-0C46C7141172}"/>
                </a:ext>
              </a:extLst>
            </p:cNvPr>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41">
              <a:extLst>
                <a:ext uri="{FF2B5EF4-FFF2-40B4-BE49-F238E27FC236}">
                  <a16:creationId xmlns:a16="http://schemas.microsoft.com/office/drawing/2014/main" id="{B1D63783-9170-9441-F329-6C0CEFF5A025}"/>
                </a:ext>
              </a:extLst>
            </p:cNvPr>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9" name="Freeform 2" descr="blurred gradient shape">
            <a:extLst>
              <a:ext uri="{FF2B5EF4-FFF2-40B4-BE49-F238E27FC236}">
                <a16:creationId xmlns:a16="http://schemas.microsoft.com/office/drawing/2014/main" id="{9EFD4588-6945-D803-9884-35C5E4B0610D}"/>
              </a:ext>
            </a:extLst>
          </p:cNvPr>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3">
            <a:extLst>
              <a:ext uri="{FF2B5EF4-FFF2-40B4-BE49-F238E27FC236}">
                <a16:creationId xmlns:a16="http://schemas.microsoft.com/office/drawing/2014/main" id="{CC7074C8-F57D-D926-5240-606C10E96393}"/>
              </a:ext>
            </a:extLst>
          </p:cNvPr>
          <p:cNvSpPr txBox="1"/>
          <p:nvPr/>
        </p:nvSpPr>
        <p:spPr>
          <a:xfrm>
            <a:off x="893909" y="882858"/>
            <a:ext cx="9254022" cy="2616101"/>
          </a:xfrm>
          <a:prstGeom prst="rect">
            <a:avLst/>
          </a:prstGeom>
        </p:spPr>
        <p:txBody>
          <a:bodyPr wrap="square" lIns="0" tIns="0" rIns="0" bIns="0" rtlCol="0" anchor="t">
            <a:spAutoFit/>
          </a:bodyPr>
          <a:lstStyle/>
          <a:p>
            <a:pPr marL="0" marR="0" lvl="0" indent="0" algn="ctr" defTabSz="914400" rtl="0" eaLnBrk="1" fontAlgn="auto" latinLnBrk="0" hangingPunct="1">
              <a:lnSpc>
                <a:spcPts val="10150"/>
              </a:lnSpc>
              <a:spcBef>
                <a:spcPct val="0"/>
              </a:spcBef>
              <a:spcAft>
                <a:spcPts val="0"/>
              </a:spcAft>
              <a:buClrTx/>
              <a:buSzTx/>
              <a:buFontTx/>
              <a:buNone/>
              <a:tabLst/>
              <a:defRPr/>
            </a:pPr>
            <a: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t/>
            </a:r>
            <a:b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br>
            <a: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t>Main system actions</a:t>
            </a:r>
          </a:p>
        </p:txBody>
      </p:sp>
      <p:sp>
        <p:nvSpPr>
          <p:cNvPr id="19" name="Freeform 5">
            <a:extLst>
              <a:ext uri="{FF2B5EF4-FFF2-40B4-BE49-F238E27FC236}">
                <a16:creationId xmlns:a16="http://schemas.microsoft.com/office/drawing/2014/main" id="{75576B13-001D-141C-12C1-96347574586B}"/>
              </a:ext>
            </a:extLst>
          </p:cNvPr>
          <p:cNvSpPr/>
          <p:nvPr/>
        </p:nvSpPr>
        <p:spPr>
          <a:xfrm>
            <a:off x="381000" y="6743700"/>
            <a:ext cx="3807291" cy="2913398"/>
          </a:xfrm>
          <a:custGeom>
            <a:avLst/>
            <a:gdLst/>
            <a:ahLst/>
            <a:cxnLst/>
            <a:rect l="l" t="t" r="r" b="b"/>
            <a:pathLst>
              <a:path w="2285731" h="1998998">
                <a:moveTo>
                  <a:pt x="0" y="0"/>
                </a:moveTo>
                <a:lnTo>
                  <a:pt x="2285730" y="0"/>
                </a:lnTo>
                <a:lnTo>
                  <a:pt x="2285730" y="1998997"/>
                </a:lnTo>
                <a:lnTo>
                  <a:pt x="0" y="1998997"/>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EA55605C-256C-D5CF-2CAE-89450813EE48}"/>
              </a:ext>
            </a:extLst>
          </p:cNvPr>
          <p:cNvSpPr txBox="1"/>
          <p:nvPr/>
        </p:nvSpPr>
        <p:spPr>
          <a:xfrm>
            <a:off x="1312324" y="3980490"/>
            <a:ext cx="1094172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600" dirty="0">
                <a:solidFill>
                  <a:prstClr val="black"/>
                </a:solidFill>
                <a:latin typeface="Computer Says No" panose="020B0604020202020204" charset="0"/>
                <a:cs typeface="Computer Says No" panose="020B0604020202020204" charset="0"/>
              </a:rPr>
              <a:t>N</a:t>
            </a:r>
            <a:r>
              <a:rPr kumimoji="0" lang="en-GB" sz="3600" b="0" i="0" u="none" strike="noStrike" kern="1200" cap="none" spc="0" normalizeH="0" baseline="0" noProof="0" dirty="0" err="1">
                <a:ln>
                  <a:noFill/>
                </a:ln>
                <a:solidFill>
                  <a:prstClr val="black"/>
                </a:solidFill>
                <a:effectLst/>
                <a:uLnTx/>
                <a:uFillTx/>
                <a:latin typeface="Computer Says No" panose="020B0604020202020204" charset="0"/>
                <a:ea typeface="+mn-ea"/>
                <a:cs typeface="Computer Says No" panose="020B0604020202020204" charset="0"/>
              </a:rPr>
              <a:t>ot</a:t>
            </a: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a diagnostic system, but a tool that assists in the early identification of risk, to enable timely referral and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endParaRPr>
          </a:p>
        </p:txBody>
      </p:sp>
      <p:pic>
        <p:nvPicPr>
          <p:cNvPr id="5" name="Picture 4">
            <a:extLst>
              <a:ext uri="{FF2B5EF4-FFF2-40B4-BE49-F238E27FC236}">
                <a16:creationId xmlns:a16="http://schemas.microsoft.com/office/drawing/2014/main" id="{93ADD502-ED72-F337-95C3-242D77669BA3}"/>
              </a:ext>
            </a:extLst>
          </p:cNvPr>
          <p:cNvPicPr>
            <a:picLocks noChangeAspect="1"/>
          </p:cNvPicPr>
          <p:nvPr/>
        </p:nvPicPr>
        <p:blipFill>
          <a:blip r:embed="rId10"/>
          <a:stretch>
            <a:fillRect/>
          </a:stretch>
        </p:blipFill>
        <p:spPr>
          <a:xfrm>
            <a:off x="12634762" y="3226219"/>
            <a:ext cx="5401524" cy="5895343"/>
          </a:xfrm>
          <a:prstGeom prst="rect">
            <a:avLst/>
          </a:prstGeom>
        </p:spPr>
      </p:pic>
    </p:spTree>
    <p:extLst>
      <p:ext uri="{BB962C8B-B14F-4D97-AF65-F5344CB8AC3E}">
        <p14:creationId xmlns:p14="http://schemas.microsoft.com/office/powerpoint/2010/main" val="2999288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endParaRPr lang="LID4096"/>
          </a:p>
        </p:txBody>
      </p:sp>
      <p:sp>
        <p:nvSpPr>
          <p:cNvPr id="21" name="TextBox 3"/>
          <p:cNvSpPr txBox="1"/>
          <p:nvPr/>
        </p:nvSpPr>
        <p:spPr>
          <a:xfrm>
            <a:off x="893909" y="882858"/>
            <a:ext cx="9254022" cy="2616101"/>
          </a:xfrm>
          <a:prstGeom prst="rect">
            <a:avLst/>
          </a:prstGeom>
        </p:spPr>
        <p:txBody>
          <a:bodyPr wrap="square" lIns="0" tIns="0" rIns="0" bIns="0" rtlCol="0" anchor="t">
            <a:spAutoFit/>
          </a:bodyPr>
          <a:lstStyle/>
          <a:p>
            <a:pPr marL="0" lvl="0" indent="0" algn="ctr">
              <a:lnSpc>
                <a:spcPts val="10150"/>
              </a:lnSpc>
              <a:spcBef>
                <a:spcPct val="0"/>
              </a:spcBef>
            </a:pPr>
            <a:r>
              <a:rPr lang="en-US" sz="11500" dirty="0">
                <a:solidFill>
                  <a:srgbClr val="6866E1"/>
                </a:solidFill>
                <a:latin typeface="Computer Says No"/>
                <a:ea typeface="Computer Says No"/>
                <a:cs typeface="Computer Says No"/>
                <a:sym typeface="Computer Says No"/>
              </a:rPr>
              <a:t/>
            </a:r>
            <a:br>
              <a:rPr lang="en-US" sz="11500" dirty="0">
                <a:solidFill>
                  <a:srgbClr val="6866E1"/>
                </a:solidFill>
                <a:latin typeface="Computer Says No"/>
                <a:ea typeface="Computer Says No"/>
                <a:cs typeface="Computer Says No"/>
                <a:sym typeface="Computer Says No"/>
              </a:rPr>
            </a:br>
            <a:r>
              <a:rPr lang="en-US" sz="11500" dirty="0">
                <a:solidFill>
                  <a:srgbClr val="6866E1"/>
                </a:solidFill>
                <a:latin typeface="Computer Says No"/>
                <a:ea typeface="Computer Says No"/>
                <a:cs typeface="Computer Says No"/>
                <a:sym typeface="Computer Says No"/>
              </a:rPr>
              <a:t>Main system actions</a:t>
            </a:r>
          </a:p>
        </p:txBody>
      </p:sp>
      <p:sp>
        <p:nvSpPr>
          <p:cNvPr id="18" name="Freeform 11"/>
          <p:cNvSpPr/>
          <p:nvPr/>
        </p:nvSpPr>
        <p:spPr>
          <a:xfrm>
            <a:off x="14326953" y="4111260"/>
            <a:ext cx="2438093" cy="5043876"/>
          </a:xfrm>
          <a:custGeom>
            <a:avLst/>
            <a:gdLst/>
            <a:ahLst/>
            <a:cxnLst/>
            <a:rect l="l" t="t" r="r" b="b"/>
            <a:pathLst>
              <a:path w="715121" h="1620119">
                <a:moveTo>
                  <a:pt x="0" y="0"/>
                </a:moveTo>
                <a:lnTo>
                  <a:pt x="715121" y="0"/>
                </a:lnTo>
                <a:lnTo>
                  <a:pt x="715121" y="1620119"/>
                </a:lnTo>
                <a:lnTo>
                  <a:pt x="0" y="1620119"/>
                </a:lnTo>
                <a:lnTo>
                  <a:pt x="0" y="0"/>
                </a:lnTo>
                <a:close/>
              </a:path>
            </a:pathLst>
          </a:custGeom>
          <a:blipFill>
            <a:blip r:embed="rId9"/>
            <a:stretch>
              <a:fillRect/>
            </a:stretch>
          </a:blipFill>
        </p:spPr>
        <p:txBody>
          <a:bodyPr/>
          <a:lstStyle/>
          <a:p>
            <a:endParaRPr lang="LID4096"/>
          </a:p>
        </p:txBody>
      </p:sp>
      <p:sp>
        <p:nvSpPr>
          <p:cNvPr id="19" name="Freeform 5"/>
          <p:cNvSpPr/>
          <p:nvPr/>
        </p:nvSpPr>
        <p:spPr>
          <a:xfrm>
            <a:off x="14935199" y="7354552"/>
            <a:ext cx="3807291" cy="2913398"/>
          </a:xfrm>
          <a:custGeom>
            <a:avLst/>
            <a:gdLst/>
            <a:ahLst/>
            <a:cxnLst/>
            <a:rect l="l" t="t" r="r" b="b"/>
            <a:pathLst>
              <a:path w="2285731" h="1998998">
                <a:moveTo>
                  <a:pt x="0" y="0"/>
                </a:moveTo>
                <a:lnTo>
                  <a:pt x="2285730" y="0"/>
                </a:lnTo>
                <a:lnTo>
                  <a:pt x="2285730" y="1998997"/>
                </a:lnTo>
                <a:lnTo>
                  <a:pt x="0" y="1998997"/>
                </a:lnTo>
                <a:lnTo>
                  <a:pt x="0" y="0"/>
                </a:lnTo>
                <a:close/>
              </a:path>
            </a:pathLst>
          </a:custGeom>
          <a:blipFill>
            <a:blip r:embed="rId10"/>
            <a:stretch>
              <a:fillRect/>
            </a:stretch>
          </a:blipFill>
        </p:spPr>
        <p:txBody>
          <a:bodyPr/>
          <a:lstStyle/>
          <a:p>
            <a:endParaRPr lang="LID4096"/>
          </a:p>
        </p:txBody>
      </p:sp>
      <p:sp>
        <p:nvSpPr>
          <p:cNvPr id="4" name="TextBox 3">
            <a:extLst>
              <a:ext uri="{FF2B5EF4-FFF2-40B4-BE49-F238E27FC236}">
                <a16:creationId xmlns:a16="http://schemas.microsoft.com/office/drawing/2014/main" id="{56B38071-AB82-2A50-F3DF-E63BF59B0470}"/>
              </a:ext>
            </a:extLst>
          </p:cNvPr>
          <p:cNvSpPr txBox="1"/>
          <p:nvPr/>
        </p:nvSpPr>
        <p:spPr>
          <a:xfrm>
            <a:off x="1312324" y="3980490"/>
            <a:ext cx="10941728" cy="4524315"/>
          </a:xfrm>
          <a:prstGeom prst="rect">
            <a:avLst/>
          </a:prstGeom>
          <a:noFill/>
        </p:spPr>
        <p:txBody>
          <a:bodyPr wrap="square">
            <a:spAutoFit/>
          </a:bodyPr>
          <a:lstStyle/>
          <a:p>
            <a:r>
              <a:rPr lang="en-GB" sz="3600" dirty="0">
                <a:latin typeface="Computer Says No" panose="020B0604020202020204" charset="0"/>
                <a:cs typeface="Computer Says No" panose="020B0604020202020204" charset="0"/>
              </a:rPr>
              <a:t>In this project, we developed an AI-powered decision-support system that combines clinical and psychosocial data, explainable machine learning and conversational EPDS chatbot. </a:t>
            </a:r>
          </a:p>
          <a:p>
            <a:endParaRPr lang="en-GB" sz="3600" dirty="0">
              <a:latin typeface="Computer Says No" panose="020B0604020202020204" charset="0"/>
              <a:cs typeface="Computer Says No" panose="020B0604020202020204" charset="0"/>
            </a:endParaRPr>
          </a:p>
          <a:p>
            <a:r>
              <a:rPr lang="en-GB" sz="3600" dirty="0">
                <a:latin typeface="Computer Says No" panose="020B0604020202020204" charset="0"/>
                <a:cs typeface="Computer Says No" panose="020B0604020202020204" charset="0"/>
              </a:rPr>
              <a:t>Target audience:</a:t>
            </a:r>
          </a:p>
          <a:p>
            <a:r>
              <a:rPr lang="en-GB" sz="3600" dirty="0" smtClean="0">
                <a:latin typeface="Computer Says No" panose="020B0604020202020204" charset="0"/>
                <a:cs typeface="Computer Says No" panose="020B0604020202020204" charset="0"/>
              </a:rPr>
              <a:t>Medical </a:t>
            </a:r>
            <a:r>
              <a:rPr lang="en-GB" sz="3600" dirty="0">
                <a:latin typeface="Computer Says No" panose="020B0604020202020204" charset="0"/>
                <a:cs typeface="Computer Says No" panose="020B0604020202020204" charset="0"/>
              </a:rPr>
              <a:t>staff in the maternity </a:t>
            </a:r>
            <a:r>
              <a:rPr lang="en-GB" sz="3600" dirty="0" smtClean="0">
                <a:latin typeface="Computer Says No" panose="020B0604020202020204" charset="0"/>
                <a:cs typeface="Computer Says No" panose="020B0604020202020204" charset="0"/>
              </a:rPr>
              <a:t>ward, the patient </a:t>
            </a:r>
            <a:r>
              <a:rPr lang="en-GB" sz="3600" dirty="0">
                <a:latin typeface="Computer Says No" panose="020B0604020202020204" charset="0"/>
                <a:cs typeface="Computer Says No" panose="020B0604020202020204" charset="0"/>
              </a:rPr>
              <a:t>community gynaecologists and family doctors </a:t>
            </a:r>
          </a:p>
          <a:p>
            <a:endParaRPr lang="en-GB" sz="3600" dirty="0">
              <a:latin typeface="Computer Says No" panose="020B0604020202020204" charset="0"/>
              <a:cs typeface="Computer Says No" panose="020B0604020202020204" charset="0"/>
            </a:endParaRPr>
          </a:p>
        </p:txBody>
      </p:sp>
    </p:spTree>
    <p:extLst>
      <p:ext uri="{BB962C8B-B14F-4D97-AF65-F5344CB8AC3E}">
        <p14:creationId xmlns:p14="http://schemas.microsoft.com/office/powerpoint/2010/main" val="1775742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0E883-718B-0483-4988-EBD7BECA1E2D}"/>
            </a:ext>
          </a:extLst>
        </p:cNvPr>
        <p:cNvGrpSpPr/>
        <p:nvPr/>
      </p:nvGrpSpPr>
      <p:grpSpPr>
        <a:xfrm>
          <a:off x="0" y="0"/>
          <a:ext cx="0" cy="0"/>
          <a:chOff x="0" y="0"/>
          <a:chExt cx="0" cy="0"/>
        </a:xfrm>
      </p:grpSpPr>
      <p:sp>
        <p:nvSpPr>
          <p:cNvPr id="47" name="Freeform 6" descr="blurred gradient shape">
            <a:extLst>
              <a:ext uri="{FF2B5EF4-FFF2-40B4-BE49-F238E27FC236}">
                <a16:creationId xmlns:a16="http://schemas.microsoft.com/office/drawing/2014/main" id="{C1990D96-F7B9-F03E-3FAB-376C1A93B4B2}"/>
              </a:ext>
            </a:extLst>
          </p:cNvPr>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8" name="Group 11">
            <a:extLst>
              <a:ext uri="{FF2B5EF4-FFF2-40B4-BE49-F238E27FC236}">
                <a16:creationId xmlns:a16="http://schemas.microsoft.com/office/drawing/2014/main" id="{3A010994-A783-CB43-BC4A-F8C847D5751F}"/>
              </a:ext>
            </a:extLst>
          </p:cNvPr>
          <p:cNvGrpSpPr/>
          <p:nvPr/>
        </p:nvGrpSpPr>
        <p:grpSpPr>
          <a:xfrm>
            <a:off x="9296400" y="552419"/>
            <a:ext cx="8945174" cy="1638490"/>
            <a:chOff x="-616384" y="18408"/>
            <a:chExt cx="11926898" cy="2184653"/>
          </a:xfrm>
        </p:grpSpPr>
        <p:sp>
          <p:nvSpPr>
            <p:cNvPr id="49" name="Freeform 12">
              <a:extLst>
                <a:ext uri="{FF2B5EF4-FFF2-40B4-BE49-F238E27FC236}">
                  <a16:creationId xmlns:a16="http://schemas.microsoft.com/office/drawing/2014/main" id="{700871B1-CE94-D434-E275-DE6E19F97E90}"/>
                </a:ext>
              </a:extLst>
            </p:cNvPr>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13">
              <a:extLst>
                <a:ext uri="{FF2B5EF4-FFF2-40B4-BE49-F238E27FC236}">
                  <a16:creationId xmlns:a16="http://schemas.microsoft.com/office/drawing/2014/main" id="{CC4D0063-AD99-29A6-CA3B-4262C820656D}"/>
                </a:ext>
              </a:extLst>
            </p:cNvPr>
            <p:cNvSpPr txBox="1"/>
            <p:nvPr/>
          </p:nvSpPr>
          <p:spPr>
            <a:xfrm>
              <a:off x="-616384" y="18408"/>
              <a:ext cx="9774931" cy="1503888"/>
            </a:xfrm>
            <a:prstGeom prst="rect">
              <a:avLst/>
            </a:prstGeom>
          </p:spPr>
          <p:txBody>
            <a:bodyPr lIns="0" tIns="0" rIns="0" bIns="0" rtlCol="0" anchor="t">
              <a:spAutoFit/>
            </a:bodyPr>
            <a:lstStyle/>
            <a:p>
              <a:pPr marL="0" marR="0" lvl="0" indent="0" algn="l" defTabSz="914400" rtl="0" eaLnBrk="1" fontAlgn="auto" latinLnBrk="0" hangingPunct="1">
                <a:lnSpc>
                  <a:spcPts val="4399"/>
                </a:lnSpc>
                <a:spcBef>
                  <a:spcPts val="0"/>
                </a:spcBef>
                <a:spcAft>
                  <a:spcPts val="0"/>
                </a:spcAft>
                <a:buClrTx/>
                <a:buSzTx/>
                <a:buFontTx/>
                <a:buNone/>
                <a:tabLst/>
                <a:defRPr/>
              </a:pPr>
              <a:r>
                <a:rPr kumimoji="0" lang="en-US" sz="3999" b="1" i="0" u="none" strike="noStrike" kern="1200" cap="none" spc="0" normalizeH="0" baseline="0" noProof="0" dirty="0">
                  <a:ln>
                    <a:noFill/>
                  </a:ln>
                  <a:solidFill>
                    <a:srgbClr val="121417"/>
                  </a:solidFill>
                  <a:effectLst/>
                  <a:uLnTx/>
                  <a:uFillTx/>
                  <a:latin typeface="TT Lakes Neue Extended Bold"/>
                  <a:ea typeface="TT Lakes Neue Extended Bold"/>
                  <a:cs typeface="TT Lakes Neue Extended Bold"/>
                  <a:sym typeface="TT Lakes Neue Extended Bold"/>
                </a:rPr>
                <a:t>Women’s Health Agentic AI Hackathon</a:t>
              </a:r>
            </a:p>
          </p:txBody>
        </p:sp>
        <p:sp>
          <p:nvSpPr>
            <p:cNvPr id="51" name="TextBox 14">
              <a:extLst>
                <a:ext uri="{FF2B5EF4-FFF2-40B4-BE49-F238E27FC236}">
                  <a16:creationId xmlns:a16="http://schemas.microsoft.com/office/drawing/2014/main" id="{F6F1A1DF-312A-841E-A22F-5F61E03A5CF8}"/>
                </a:ext>
              </a:extLst>
            </p:cNvPr>
            <p:cNvSpPr txBox="1"/>
            <p:nvPr/>
          </p:nvSpPr>
          <p:spPr>
            <a:xfrm>
              <a:off x="9181265" y="85725"/>
              <a:ext cx="2129249" cy="1905391"/>
            </a:xfrm>
            <a:prstGeom prst="rect">
              <a:avLst/>
            </a:prstGeom>
          </p:spPr>
          <p:txBody>
            <a:bodyPr lIns="0" tIns="0" rIns="0" bIns="0" rtlCol="0" anchor="t">
              <a:spAutoFit/>
            </a:bodyPr>
            <a:lstStyle/>
            <a:p>
              <a:pPr marL="0" marR="0" lvl="0" indent="0" algn="ctr" defTabSz="914400" rtl="0" eaLnBrk="1" fontAlgn="auto" latinLnBrk="0" hangingPunct="1">
                <a:lnSpc>
                  <a:spcPts val="4960"/>
                </a:lnSpc>
                <a:spcBef>
                  <a:spcPts val="0"/>
                </a:spcBef>
                <a:spcAft>
                  <a:spcPts val="0"/>
                </a:spcAft>
                <a:buClrTx/>
                <a:buSzTx/>
                <a:buFontTx/>
                <a:buNone/>
                <a:tabLst/>
                <a:defRPr/>
              </a:pPr>
              <a:r>
                <a:rPr kumimoji="0" lang="en-US" sz="5113" b="1" i="0" u="none" strike="noStrike" kern="1200" cap="none" spc="0" normalizeH="0" baseline="0" noProof="0" dirty="0">
                  <a:ln>
                    <a:noFill/>
                  </a:ln>
                  <a:solidFill>
                    <a:srgbClr val="000000"/>
                  </a:solidFill>
                  <a:effectLst/>
                  <a:uLnTx/>
                  <a:uFillTx/>
                  <a:latin typeface="Arial Bold"/>
                  <a:ea typeface="Arial Bold"/>
                  <a:cs typeface="Arial Bold"/>
                  <a:sym typeface="Arial Bold"/>
                </a:rPr>
                <a:t>30</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DEC</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2025</a:t>
              </a:r>
            </a:p>
          </p:txBody>
        </p:sp>
        <p:sp>
          <p:nvSpPr>
            <p:cNvPr id="52" name="AutoShape 15">
              <a:extLst>
                <a:ext uri="{FF2B5EF4-FFF2-40B4-BE49-F238E27FC236}">
                  <a16:creationId xmlns:a16="http://schemas.microsoft.com/office/drawing/2014/main" id="{CA1D6961-8F45-EC4E-4A52-AE236DF8024D}"/>
                </a:ext>
              </a:extLst>
            </p:cNvPr>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16">
              <a:extLst>
                <a:ext uri="{FF2B5EF4-FFF2-40B4-BE49-F238E27FC236}">
                  <a16:creationId xmlns:a16="http://schemas.microsoft.com/office/drawing/2014/main" id="{7F5B5CC0-B24C-C94F-FE25-C48754C5FACD}"/>
                </a:ext>
              </a:extLst>
            </p:cNvPr>
            <p:cNvSpPr txBox="1"/>
            <p:nvPr/>
          </p:nvSpPr>
          <p:spPr>
            <a:xfrm>
              <a:off x="-616384" y="1562612"/>
              <a:ext cx="8902298" cy="549506"/>
            </a:xfrm>
            <a:prstGeom prst="rect">
              <a:avLst/>
            </a:prstGeom>
          </p:spPr>
          <p:txBody>
            <a:bodyPr lIns="0" tIns="0" rIns="0" bIns="0" rtlCol="0" anchor="t">
              <a:spAutoFit/>
            </a:bodyPr>
            <a:lstStyle/>
            <a:p>
              <a:pPr marL="0" marR="0" lvl="0" indent="0" algn="l" defTabSz="914400" rtl="0" eaLnBrk="1" fontAlgn="auto" latinLnBrk="0" hangingPunct="1">
                <a:lnSpc>
                  <a:spcPts val="3862"/>
                </a:lnSpc>
                <a:spcBef>
                  <a:spcPct val="0"/>
                </a:spcBef>
                <a:spcAft>
                  <a:spcPts val="0"/>
                </a:spcAft>
                <a:buClrTx/>
                <a:buSzTx/>
                <a:buFontTx/>
                <a:buNone/>
                <a:tabLst/>
                <a:defRPr/>
              </a:pPr>
              <a:r>
                <a:rPr kumimoji="0" lang="en-US" sz="2232" b="0" i="0" u="none" strike="noStrike" kern="1200" cap="none" spc="0" normalizeH="0" baseline="0" noProof="0" dirty="0">
                  <a:ln>
                    <a:noFill/>
                  </a:ln>
                  <a:solidFill>
                    <a:srgbClr val="000000"/>
                  </a:solidFill>
                  <a:effectLst/>
                  <a:uLnTx/>
                  <a:uFillTx/>
                  <a:latin typeface="TT Norms"/>
                  <a:ea typeface="TT Norms"/>
                  <a:cs typeface="TT Norms"/>
                  <a:sym typeface="TT Norms"/>
                </a:rPr>
                <a:t>Turning Clinical Challenges into Intelligent Solutions</a:t>
              </a:r>
            </a:p>
          </p:txBody>
        </p:sp>
      </p:grpSp>
      <p:grpSp>
        <p:nvGrpSpPr>
          <p:cNvPr id="54" name="Group 37">
            <a:extLst>
              <a:ext uri="{FF2B5EF4-FFF2-40B4-BE49-F238E27FC236}">
                <a16:creationId xmlns:a16="http://schemas.microsoft.com/office/drawing/2014/main" id="{054B5745-6604-CCB6-AAF1-04F5085CCFB7}"/>
              </a:ext>
            </a:extLst>
          </p:cNvPr>
          <p:cNvGrpSpPr/>
          <p:nvPr/>
        </p:nvGrpSpPr>
        <p:grpSpPr>
          <a:xfrm>
            <a:off x="248016" y="642596"/>
            <a:ext cx="8657514" cy="781361"/>
            <a:chOff x="0" y="0"/>
            <a:chExt cx="10590221" cy="954690"/>
          </a:xfrm>
        </p:grpSpPr>
        <p:sp>
          <p:nvSpPr>
            <p:cNvPr id="55" name="Freeform 38">
              <a:extLst>
                <a:ext uri="{FF2B5EF4-FFF2-40B4-BE49-F238E27FC236}">
                  <a16:creationId xmlns:a16="http://schemas.microsoft.com/office/drawing/2014/main" id="{BDCB56E0-7EAF-CCE2-EA21-9B2342FFA812}"/>
                </a:ext>
              </a:extLst>
            </p:cNvPr>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39">
              <a:extLst>
                <a:ext uri="{FF2B5EF4-FFF2-40B4-BE49-F238E27FC236}">
                  <a16:creationId xmlns:a16="http://schemas.microsoft.com/office/drawing/2014/main" id="{BBC170C1-F3DA-ED21-29C4-F2F74AE9B68C}"/>
                </a:ext>
              </a:extLst>
            </p:cNvPr>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40">
              <a:extLst>
                <a:ext uri="{FF2B5EF4-FFF2-40B4-BE49-F238E27FC236}">
                  <a16:creationId xmlns:a16="http://schemas.microsoft.com/office/drawing/2014/main" id="{C66383CA-5E77-7518-2D86-345D92C6112A}"/>
                </a:ext>
              </a:extLst>
            </p:cNvPr>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41">
              <a:extLst>
                <a:ext uri="{FF2B5EF4-FFF2-40B4-BE49-F238E27FC236}">
                  <a16:creationId xmlns:a16="http://schemas.microsoft.com/office/drawing/2014/main" id="{E8486637-1E35-FA2F-0587-B79038D82E68}"/>
                </a:ext>
              </a:extLst>
            </p:cNvPr>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9" name="Freeform 2" descr="blurred gradient shape">
            <a:extLst>
              <a:ext uri="{FF2B5EF4-FFF2-40B4-BE49-F238E27FC236}">
                <a16:creationId xmlns:a16="http://schemas.microsoft.com/office/drawing/2014/main" id="{852D0343-6788-F711-AEE3-7608BC546931}"/>
              </a:ext>
            </a:extLst>
          </p:cNvPr>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3">
            <a:extLst>
              <a:ext uri="{FF2B5EF4-FFF2-40B4-BE49-F238E27FC236}">
                <a16:creationId xmlns:a16="http://schemas.microsoft.com/office/drawing/2014/main" id="{CEDFEDC5-791F-3D40-B110-D0F4045904D7}"/>
              </a:ext>
            </a:extLst>
          </p:cNvPr>
          <p:cNvSpPr txBox="1"/>
          <p:nvPr/>
        </p:nvSpPr>
        <p:spPr>
          <a:xfrm>
            <a:off x="893909" y="882858"/>
            <a:ext cx="9254022" cy="2616101"/>
          </a:xfrm>
          <a:prstGeom prst="rect">
            <a:avLst/>
          </a:prstGeom>
        </p:spPr>
        <p:txBody>
          <a:bodyPr wrap="square" lIns="0" tIns="0" rIns="0" bIns="0" rtlCol="0" anchor="t">
            <a:spAutoFit/>
          </a:bodyPr>
          <a:lstStyle/>
          <a:p>
            <a:pPr marL="0" marR="0" lvl="0" indent="0" algn="ctr" defTabSz="914400" rtl="0" eaLnBrk="1" fontAlgn="auto" latinLnBrk="0" hangingPunct="1">
              <a:lnSpc>
                <a:spcPts val="10150"/>
              </a:lnSpc>
              <a:spcBef>
                <a:spcPct val="0"/>
              </a:spcBef>
              <a:spcAft>
                <a:spcPts val="0"/>
              </a:spcAft>
              <a:buClrTx/>
              <a:buSzTx/>
              <a:buFontTx/>
              <a:buNone/>
              <a:tabLst/>
              <a:defRPr/>
            </a:pPr>
            <a: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t/>
            </a:r>
            <a:b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br>
            <a: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t>Main system actions</a:t>
            </a:r>
          </a:p>
        </p:txBody>
      </p:sp>
      <p:sp>
        <p:nvSpPr>
          <p:cNvPr id="18" name="Freeform 11">
            <a:extLst>
              <a:ext uri="{FF2B5EF4-FFF2-40B4-BE49-F238E27FC236}">
                <a16:creationId xmlns:a16="http://schemas.microsoft.com/office/drawing/2014/main" id="{E2BD7CE5-062E-C240-D425-041275CE7745}"/>
              </a:ext>
            </a:extLst>
          </p:cNvPr>
          <p:cNvSpPr/>
          <p:nvPr/>
        </p:nvSpPr>
        <p:spPr>
          <a:xfrm>
            <a:off x="14326953" y="4111260"/>
            <a:ext cx="2438093" cy="5043876"/>
          </a:xfrm>
          <a:custGeom>
            <a:avLst/>
            <a:gdLst/>
            <a:ahLst/>
            <a:cxnLst/>
            <a:rect l="l" t="t" r="r" b="b"/>
            <a:pathLst>
              <a:path w="715121" h="1620119">
                <a:moveTo>
                  <a:pt x="0" y="0"/>
                </a:moveTo>
                <a:lnTo>
                  <a:pt x="715121" y="0"/>
                </a:lnTo>
                <a:lnTo>
                  <a:pt x="715121" y="1620119"/>
                </a:lnTo>
                <a:lnTo>
                  <a:pt x="0" y="1620119"/>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5">
            <a:extLst>
              <a:ext uri="{FF2B5EF4-FFF2-40B4-BE49-F238E27FC236}">
                <a16:creationId xmlns:a16="http://schemas.microsoft.com/office/drawing/2014/main" id="{6FFF15B5-291C-8D5A-82E1-48B984BADA29}"/>
              </a:ext>
            </a:extLst>
          </p:cNvPr>
          <p:cNvSpPr/>
          <p:nvPr/>
        </p:nvSpPr>
        <p:spPr>
          <a:xfrm>
            <a:off x="14935199" y="7354552"/>
            <a:ext cx="3807291" cy="2913398"/>
          </a:xfrm>
          <a:custGeom>
            <a:avLst/>
            <a:gdLst/>
            <a:ahLst/>
            <a:cxnLst/>
            <a:rect l="l" t="t" r="r" b="b"/>
            <a:pathLst>
              <a:path w="2285731" h="1998998">
                <a:moveTo>
                  <a:pt x="0" y="0"/>
                </a:moveTo>
                <a:lnTo>
                  <a:pt x="2285730" y="0"/>
                </a:lnTo>
                <a:lnTo>
                  <a:pt x="2285730" y="1998997"/>
                </a:lnTo>
                <a:lnTo>
                  <a:pt x="0" y="1998997"/>
                </a:lnTo>
                <a:lnTo>
                  <a:pt x="0"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984E09F4-29F7-BFA8-8F66-34035968B001}"/>
              </a:ext>
            </a:extLst>
          </p:cNvPr>
          <p:cNvSpPr txBox="1"/>
          <p:nvPr/>
        </p:nvSpPr>
        <p:spPr>
          <a:xfrm>
            <a:off x="1312324" y="3980490"/>
            <a:ext cx="10941728" cy="5632311"/>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Calculating a personal risk score for postpartum depression</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Adjusting questions according to risk level </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Data integration with EPDS, clinical, psychosocial and emotional information</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Prioritizing mothers according to risk level </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Generating alerts and recommendations for the department staff</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Creating an update interface for the family doctor and the </a:t>
            </a:r>
            <a:r>
              <a:rPr kumimoji="0" lang="en-GB" sz="3600" b="0" i="0" u="none" strike="noStrike" kern="1200" cap="none" spc="0" normalizeH="0" baseline="0" noProof="0" dirty="0" err="1">
                <a:ln>
                  <a:noFill/>
                </a:ln>
                <a:solidFill>
                  <a:prstClr val="black"/>
                </a:solidFill>
                <a:effectLst/>
                <a:uLnTx/>
                <a:uFillTx/>
                <a:latin typeface="Computer Says No" panose="020B0604020202020204" charset="0"/>
                <a:ea typeface="+mn-ea"/>
                <a:cs typeface="Computer Says No" panose="020B0604020202020204" charset="0"/>
              </a:rPr>
              <a:t>gynecologist</a:t>
            </a:r>
            <a:r>
              <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rPr>
              <a:t> in the community after discharge for the purpose of continuity of care and follow-up (for further development)</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600" b="0" i="0" u="none" strike="noStrike" kern="1200" cap="none" spc="0" normalizeH="0" baseline="0" noProof="0" dirty="0">
              <a:ln>
                <a:noFill/>
              </a:ln>
              <a:solidFill>
                <a:prstClr val="black"/>
              </a:solidFill>
              <a:effectLst/>
              <a:uLnTx/>
              <a:uFillTx/>
              <a:latin typeface="Computer Says No" panose="020B0604020202020204" charset="0"/>
              <a:ea typeface="+mn-ea"/>
              <a:cs typeface="Computer Says No" panose="020B0604020202020204" charset="0"/>
            </a:endParaRPr>
          </a:p>
        </p:txBody>
      </p:sp>
    </p:spTree>
    <p:extLst>
      <p:ext uri="{BB962C8B-B14F-4D97-AF65-F5344CB8AC3E}">
        <p14:creationId xmlns:p14="http://schemas.microsoft.com/office/powerpoint/2010/main" val="2530400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endParaRPr lang="LID4096"/>
          </a:p>
        </p:txBody>
      </p:sp>
      <p:sp>
        <p:nvSpPr>
          <p:cNvPr id="21" name="TextBox 3"/>
          <p:cNvSpPr txBox="1"/>
          <p:nvPr/>
        </p:nvSpPr>
        <p:spPr>
          <a:xfrm>
            <a:off x="731207" y="2016942"/>
            <a:ext cx="9254022" cy="1308050"/>
          </a:xfrm>
          <a:prstGeom prst="rect">
            <a:avLst/>
          </a:prstGeom>
        </p:spPr>
        <p:txBody>
          <a:bodyPr wrap="square" lIns="0" tIns="0" rIns="0" bIns="0" rtlCol="0" anchor="t">
            <a:spAutoFit/>
          </a:bodyPr>
          <a:lstStyle/>
          <a:p>
            <a:pPr marL="0" lvl="0" indent="0" algn="ctr">
              <a:lnSpc>
                <a:spcPts val="10150"/>
              </a:lnSpc>
              <a:spcBef>
                <a:spcPct val="0"/>
              </a:spcBef>
            </a:pPr>
            <a:r>
              <a:rPr lang="en-US" sz="11500" dirty="0">
                <a:solidFill>
                  <a:srgbClr val="6866E1"/>
                </a:solidFill>
                <a:latin typeface="Computer Says No"/>
                <a:ea typeface="Computer Says No"/>
                <a:cs typeface="Computer Says No"/>
                <a:sym typeface="Computer Says No"/>
              </a:rPr>
              <a:t>Project Overview</a:t>
            </a:r>
          </a:p>
        </p:txBody>
      </p:sp>
      <p:sp>
        <p:nvSpPr>
          <p:cNvPr id="2" name="TextBox 1"/>
          <p:cNvSpPr txBox="1"/>
          <p:nvPr/>
        </p:nvSpPr>
        <p:spPr>
          <a:xfrm>
            <a:off x="738605" y="3213960"/>
            <a:ext cx="12246826" cy="6740307"/>
          </a:xfrm>
          <a:prstGeom prst="rect">
            <a:avLst/>
          </a:prstGeom>
          <a:noFill/>
        </p:spPr>
        <p:txBody>
          <a:bodyPr wrap="square" rtlCol="0">
            <a:spAutoFit/>
          </a:bodyPr>
          <a:lstStyle/>
          <a:p>
            <a:r>
              <a:rPr lang="en-US" sz="3600" dirty="0">
                <a:latin typeface="Computer Says No" panose="020B0604020202020204" charset="0"/>
                <a:cs typeface="Computer Says No" panose="020B0604020202020204" charset="0"/>
              </a:rPr>
              <a:t>This project is an AI-powered Postpartum Depression (PPD) Risk Prediction System that combines:</a:t>
            </a:r>
          </a:p>
          <a:p>
            <a:r>
              <a:rPr lang="en-US" sz="3600" dirty="0">
                <a:latin typeface="Computer Says No" panose="020B0604020202020204" charset="0"/>
                <a:cs typeface="Computer Says No" panose="020B0604020202020204" charset="0"/>
              </a:rPr>
              <a:t>- Machine Learning Models (</a:t>
            </a:r>
            <a:r>
              <a:rPr lang="en-US" sz="3600" dirty="0" err="1">
                <a:latin typeface="Computer Says No" panose="020B0604020202020204" charset="0"/>
                <a:cs typeface="Computer Says No" panose="020B0604020202020204" charset="0"/>
              </a:rPr>
              <a:t>XGBoost</a:t>
            </a:r>
            <a:r>
              <a:rPr lang="en-US" sz="3600" dirty="0">
                <a:latin typeface="Computer Says No" panose="020B0604020202020204" charset="0"/>
                <a:cs typeface="Computer Says No" panose="020B0604020202020204" charset="0"/>
              </a:rPr>
              <a:t> &amp; Random Forest) for accurate risk assessment</a:t>
            </a:r>
          </a:p>
          <a:p>
            <a:r>
              <a:rPr lang="en-US" sz="3600" dirty="0">
                <a:latin typeface="Computer Says No" panose="020B0604020202020204" charset="0"/>
                <a:cs typeface="Computer Says No" panose="020B0604020202020204" charset="0"/>
              </a:rPr>
              <a:t>- SHAP Explainable AI for transparent, interpretable predictions</a:t>
            </a:r>
          </a:p>
          <a:p>
            <a:r>
              <a:rPr lang="en-US" sz="3600" dirty="0">
                <a:latin typeface="Computer Says No" panose="020B0604020202020204" charset="0"/>
                <a:cs typeface="Computer Says No" panose="020B0604020202020204" charset="0"/>
              </a:rPr>
              <a:t>- Algorithm questioning for medical staff (Q&amp;A)</a:t>
            </a:r>
          </a:p>
          <a:p>
            <a:r>
              <a:rPr lang="en-US" sz="3600" dirty="0">
                <a:latin typeface="Computer Says No" panose="020B0604020202020204" charset="0"/>
                <a:cs typeface="Computer Says No" panose="020B0604020202020204" charset="0"/>
              </a:rPr>
              <a:t>- EPDS Conversational Agent for natural language screening</a:t>
            </a:r>
          </a:p>
          <a:p>
            <a:r>
              <a:rPr lang="en-US" sz="3600" dirty="0">
                <a:latin typeface="Computer Says No" panose="020B0604020202020204" charset="0"/>
                <a:cs typeface="Computer Says No" panose="020B0604020202020204" charset="0"/>
              </a:rPr>
              <a:t>- Interactive </a:t>
            </a:r>
            <a:r>
              <a:rPr lang="en-US" sz="3600" dirty="0" err="1">
                <a:latin typeface="Computer Says No" panose="020B0604020202020204" charset="0"/>
                <a:cs typeface="Computer Says No" panose="020B0604020202020204" charset="0"/>
              </a:rPr>
              <a:t>Gradio</a:t>
            </a:r>
            <a:r>
              <a:rPr lang="en-US" sz="3600" dirty="0">
                <a:latin typeface="Computer Says No" panose="020B0604020202020204" charset="0"/>
                <a:cs typeface="Computer Says No" panose="020B0604020202020204" charset="0"/>
              </a:rPr>
              <a:t> Interface for easy-to-use clinical assessment tools</a:t>
            </a:r>
          </a:p>
          <a:p>
            <a:r>
              <a:rPr lang="en-US" sz="3600" dirty="0">
                <a:latin typeface="Computer Says No" panose="020B0604020202020204" charset="0"/>
                <a:cs typeface="Computer Says No" panose="020B0604020202020204" charset="0"/>
              </a:rPr>
              <a:t>- Domain Knowledge Integration* for medically-informed risk adjustments</a:t>
            </a:r>
          </a:p>
          <a:p>
            <a:endParaRPr lang="en-US" sz="3600" dirty="0">
              <a:latin typeface="Computer Says No" panose="020B0604020202020204" charset="0"/>
              <a:cs typeface="Computer Says No" panose="020B0604020202020204" charset="0"/>
            </a:endParaRPr>
          </a:p>
          <a:p>
            <a:r>
              <a:rPr lang="en-US" sz="3600" dirty="0">
                <a:latin typeface="Computer Says No" panose="020B0604020202020204" charset="0"/>
                <a:cs typeface="Computer Says No" panose="020B0604020202020204" charset="0"/>
              </a:rPr>
              <a:t>The system helps healthcare professionals and researchers identify women at risk for postpartum depression by analyzing demographic, clinical, psychiatric, and psychosocial factors.</a:t>
            </a:r>
          </a:p>
        </p:txBody>
      </p:sp>
      <p:sp>
        <p:nvSpPr>
          <p:cNvPr id="22" name="Freeform 6"/>
          <p:cNvSpPr/>
          <p:nvPr/>
        </p:nvSpPr>
        <p:spPr>
          <a:xfrm>
            <a:off x="14934679" y="2613557"/>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9"/>
            <a:stretch>
              <a:fillRect/>
            </a:stretch>
          </a:blipFill>
        </p:spPr>
        <p:txBody>
          <a:bodyPr/>
          <a:lstStyle/>
          <a:p>
            <a:endParaRPr lang="LID4096"/>
          </a:p>
        </p:txBody>
      </p:sp>
      <p:sp>
        <p:nvSpPr>
          <p:cNvPr id="19" name="Freeform 16"/>
          <p:cNvSpPr/>
          <p:nvPr/>
        </p:nvSpPr>
        <p:spPr>
          <a:xfrm>
            <a:off x="14310079" y="6735114"/>
            <a:ext cx="3325264" cy="2883310"/>
          </a:xfrm>
          <a:custGeom>
            <a:avLst/>
            <a:gdLst/>
            <a:ahLst/>
            <a:cxnLst/>
            <a:rect l="l" t="t" r="r" b="b"/>
            <a:pathLst>
              <a:path w="2032703" h="1627491">
                <a:moveTo>
                  <a:pt x="0" y="0"/>
                </a:moveTo>
                <a:lnTo>
                  <a:pt x="2032703" y="0"/>
                </a:lnTo>
                <a:lnTo>
                  <a:pt x="2032703" y="1627491"/>
                </a:lnTo>
                <a:lnTo>
                  <a:pt x="0" y="1627491"/>
                </a:lnTo>
                <a:lnTo>
                  <a:pt x="0" y="0"/>
                </a:lnTo>
                <a:close/>
              </a:path>
            </a:pathLst>
          </a:custGeom>
          <a:blipFill>
            <a:blip r:embed="rId10"/>
            <a:stretch>
              <a:fillRect/>
            </a:stretch>
          </a:blipFill>
        </p:spPr>
        <p:txBody>
          <a:bodyPr/>
          <a:lstStyle/>
          <a:p>
            <a:endParaRPr lang="LID4096"/>
          </a:p>
        </p:txBody>
      </p:sp>
      <p:sp>
        <p:nvSpPr>
          <p:cNvPr id="18" name="Freeform 15"/>
          <p:cNvSpPr/>
          <p:nvPr/>
        </p:nvSpPr>
        <p:spPr>
          <a:xfrm>
            <a:off x="15834079" y="5044441"/>
            <a:ext cx="1457598" cy="4084576"/>
          </a:xfrm>
          <a:custGeom>
            <a:avLst/>
            <a:gdLst/>
            <a:ahLst/>
            <a:cxnLst/>
            <a:rect l="l" t="t" r="r" b="b"/>
            <a:pathLst>
              <a:path w="891016" h="2051317">
                <a:moveTo>
                  <a:pt x="0" y="0"/>
                </a:moveTo>
                <a:lnTo>
                  <a:pt x="891016" y="0"/>
                </a:lnTo>
                <a:lnTo>
                  <a:pt x="891016" y="2051317"/>
                </a:lnTo>
                <a:lnTo>
                  <a:pt x="0" y="2051317"/>
                </a:lnTo>
                <a:lnTo>
                  <a:pt x="0" y="0"/>
                </a:lnTo>
                <a:close/>
              </a:path>
            </a:pathLst>
          </a:custGeom>
          <a:blipFill>
            <a:blip r:embed="rId11"/>
            <a:stretch>
              <a:fillRect/>
            </a:stretch>
          </a:blipFill>
        </p:spPr>
        <p:txBody>
          <a:bodyPr/>
          <a:lstStyle/>
          <a:p>
            <a:endParaRPr lang="LID4096"/>
          </a:p>
        </p:txBody>
      </p:sp>
    </p:spTree>
    <p:extLst>
      <p:ext uri="{BB962C8B-B14F-4D97-AF65-F5344CB8AC3E}">
        <p14:creationId xmlns:p14="http://schemas.microsoft.com/office/powerpoint/2010/main" val="1755061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6"/>
          <p:cNvSpPr/>
          <p:nvPr/>
        </p:nvSpPr>
        <p:spPr>
          <a:xfrm>
            <a:off x="152401" y="7429500"/>
            <a:ext cx="1981200" cy="2592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LID4096"/>
          </a:p>
        </p:txBody>
      </p:sp>
      <p:sp>
        <p:nvSpPr>
          <p:cNvPr id="47" name="Freeform 6" descr="blurred gradient shape"/>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3">
              <a:alphaModFix amt="90000"/>
            </a:blip>
            <a:stretch>
              <a:fillRect/>
            </a:stretch>
          </a:blipFill>
        </p:spPr>
        <p:txBody>
          <a:bodyPr/>
          <a:lstStyle/>
          <a:p>
            <a:endParaRPr lang="LID4096"/>
          </a:p>
        </p:txBody>
      </p:sp>
      <p:grpSp>
        <p:nvGrpSpPr>
          <p:cNvPr id="48" name="Group 11"/>
          <p:cNvGrpSpPr/>
          <p:nvPr/>
        </p:nvGrpSpPr>
        <p:grpSpPr>
          <a:xfrm>
            <a:off x="9296400" y="552419"/>
            <a:ext cx="8945174" cy="1638490"/>
            <a:chOff x="-616384" y="18408"/>
            <a:chExt cx="11926898" cy="2184653"/>
          </a:xfrm>
        </p:grpSpPr>
        <p:sp>
          <p:nvSpPr>
            <p:cNvPr id="49" name="Freeform 12"/>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LID4096"/>
            </a:p>
          </p:txBody>
        </p:sp>
        <p:sp>
          <p:nvSpPr>
            <p:cNvPr id="50" name="TextBox 13"/>
            <p:cNvSpPr txBox="1"/>
            <p:nvPr/>
          </p:nvSpPr>
          <p:spPr>
            <a:xfrm>
              <a:off x="-616384" y="18408"/>
              <a:ext cx="9774931" cy="1503888"/>
            </a:xfrm>
            <a:prstGeom prst="rect">
              <a:avLst/>
            </a:prstGeom>
          </p:spPr>
          <p:txBody>
            <a:bodyPr lIns="0" tIns="0" rIns="0" bIns="0" rtlCol="0" anchor="t">
              <a:spAutoFit/>
            </a:bodyPr>
            <a:lstStyle/>
            <a:p>
              <a:pPr algn="l">
                <a:lnSpc>
                  <a:spcPts val="4399"/>
                </a:lnSpc>
              </a:pPr>
              <a:r>
                <a:rPr lang="en-US" sz="3999" b="1" dirty="0">
                  <a:solidFill>
                    <a:srgbClr val="121417"/>
                  </a:solidFill>
                  <a:latin typeface="TT Lakes Neue Extended Bold"/>
                  <a:ea typeface="TT Lakes Neue Extended Bold"/>
                  <a:cs typeface="TT Lakes Neue Extended Bold"/>
                  <a:sym typeface="TT Lakes Neue Extended Bold"/>
                </a:rPr>
                <a:t>Women’s Health Agentic AI Hackathon</a:t>
              </a:r>
            </a:p>
          </p:txBody>
        </p:sp>
        <p:sp>
          <p:nvSpPr>
            <p:cNvPr id="51" name="TextBox 14"/>
            <p:cNvSpPr txBox="1"/>
            <p:nvPr/>
          </p:nvSpPr>
          <p:spPr>
            <a:xfrm>
              <a:off x="9181265" y="85725"/>
              <a:ext cx="2129249" cy="1905391"/>
            </a:xfrm>
            <a:prstGeom prst="rect">
              <a:avLst/>
            </a:prstGeom>
          </p:spPr>
          <p:txBody>
            <a:bodyPr lIns="0" tIns="0" rIns="0" bIns="0" rtlCol="0" anchor="t">
              <a:spAutoFit/>
            </a:bodyPr>
            <a:lstStyle/>
            <a:p>
              <a:pPr algn="ctr">
                <a:lnSpc>
                  <a:spcPts val="4960"/>
                </a:lnSpc>
              </a:pPr>
              <a:r>
                <a:rPr lang="en-US" sz="5113" b="1" dirty="0">
                  <a:solidFill>
                    <a:srgbClr val="000000"/>
                  </a:solidFill>
                  <a:latin typeface="Arial Bold"/>
                  <a:ea typeface="Arial Bold"/>
                  <a:cs typeface="Arial Bold"/>
                  <a:sym typeface="Arial Bold"/>
                </a:rPr>
                <a:t>30</a:t>
              </a:r>
            </a:p>
            <a:p>
              <a:pPr algn="ctr">
                <a:lnSpc>
                  <a:spcPts val="3008"/>
                </a:lnSpc>
              </a:pPr>
              <a:r>
                <a:rPr lang="en-US" sz="3101" b="1" dirty="0">
                  <a:solidFill>
                    <a:srgbClr val="000000"/>
                  </a:solidFill>
                  <a:latin typeface="Arial Bold"/>
                  <a:ea typeface="Arial Bold"/>
                  <a:cs typeface="Arial Bold"/>
                  <a:sym typeface="Arial Bold"/>
                </a:rPr>
                <a:t>DEC</a:t>
              </a:r>
            </a:p>
            <a:p>
              <a:pPr algn="ctr">
                <a:lnSpc>
                  <a:spcPts val="3008"/>
                </a:lnSpc>
              </a:pPr>
              <a:r>
                <a:rPr lang="en-US" sz="3101" b="1" dirty="0">
                  <a:solidFill>
                    <a:srgbClr val="000000"/>
                  </a:solidFill>
                  <a:latin typeface="Arial Bold"/>
                  <a:ea typeface="Arial Bold"/>
                  <a:cs typeface="Arial Bold"/>
                  <a:sym typeface="Arial Bold"/>
                </a:rPr>
                <a:t>2025</a:t>
              </a:r>
            </a:p>
          </p:txBody>
        </p:sp>
        <p:sp>
          <p:nvSpPr>
            <p:cNvPr id="52" name="AutoShape 15"/>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endParaRPr lang="LID4096"/>
            </a:p>
          </p:txBody>
        </p:sp>
        <p:sp>
          <p:nvSpPr>
            <p:cNvPr id="53" name="TextBox 16"/>
            <p:cNvSpPr txBox="1"/>
            <p:nvPr/>
          </p:nvSpPr>
          <p:spPr>
            <a:xfrm>
              <a:off x="-616384" y="1562612"/>
              <a:ext cx="8902298" cy="549506"/>
            </a:xfrm>
            <a:prstGeom prst="rect">
              <a:avLst/>
            </a:prstGeom>
          </p:spPr>
          <p:txBody>
            <a:bodyPr lIns="0" tIns="0" rIns="0" bIns="0" rtlCol="0" anchor="t">
              <a:spAutoFit/>
            </a:bodyPr>
            <a:lstStyle/>
            <a:p>
              <a:pPr algn="l">
                <a:lnSpc>
                  <a:spcPts val="3862"/>
                </a:lnSpc>
                <a:spcBef>
                  <a:spcPct val="0"/>
                </a:spcBef>
              </a:pPr>
              <a:r>
                <a:rPr lang="en-US" sz="2232" dirty="0">
                  <a:solidFill>
                    <a:srgbClr val="000000"/>
                  </a:solidFill>
                  <a:latin typeface="TT Norms"/>
                  <a:ea typeface="TT Norms"/>
                  <a:cs typeface="TT Norms"/>
                  <a:sym typeface="TT Norms"/>
                </a:rPr>
                <a:t>Turning Clinical Challenges into Intelligent Solutions</a:t>
              </a:r>
            </a:p>
          </p:txBody>
        </p:sp>
      </p:grpSp>
      <p:grpSp>
        <p:nvGrpSpPr>
          <p:cNvPr id="54" name="Group 37"/>
          <p:cNvGrpSpPr/>
          <p:nvPr/>
        </p:nvGrpSpPr>
        <p:grpSpPr>
          <a:xfrm>
            <a:off x="248016" y="642596"/>
            <a:ext cx="8657514" cy="781361"/>
            <a:chOff x="0" y="0"/>
            <a:chExt cx="10590221" cy="954690"/>
          </a:xfrm>
        </p:grpSpPr>
        <p:sp>
          <p:nvSpPr>
            <p:cNvPr id="55" name="Freeform 38"/>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6"/>
              <a:stretch>
                <a:fillRect/>
              </a:stretch>
            </a:blipFill>
          </p:spPr>
          <p:txBody>
            <a:bodyPr/>
            <a:lstStyle/>
            <a:p>
              <a:endParaRPr lang="LID4096"/>
            </a:p>
          </p:txBody>
        </p:sp>
        <p:sp>
          <p:nvSpPr>
            <p:cNvPr id="56" name="Freeform 39"/>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7"/>
              <a:stretch>
                <a:fillRect l="-3600"/>
              </a:stretch>
            </a:blipFill>
          </p:spPr>
          <p:txBody>
            <a:bodyPr/>
            <a:lstStyle/>
            <a:p>
              <a:endParaRPr lang="LID4096"/>
            </a:p>
          </p:txBody>
        </p:sp>
        <p:sp>
          <p:nvSpPr>
            <p:cNvPr id="57" name="Freeform 40"/>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8"/>
              <a:stretch>
                <a:fillRect/>
              </a:stretch>
            </a:blipFill>
          </p:spPr>
          <p:txBody>
            <a:bodyPr/>
            <a:lstStyle/>
            <a:p>
              <a:endParaRPr lang="LID4096"/>
            </a:p>
          </p:txBody>
        </p:sp>
        <p:sp>
          <p:nvSpPr>
            <p:cNvPr id="58" name="Freeform 41"/>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9"/>
              <a:stretch>
                <a:fillRect/>
              </a:stretch>
            </a:blipFill>
          </p:spPr>
          <p:txBody>
            <a:bodyPr/>
            <a:lstStyle/>
            <a:p>
              <a:endParaRPr lang="LID4096"/>
            </a:p>
          </p:txBody>
        </p:sp>
      </p:grpSp>
      <p:sp>
        <p:nvSpPr>
          <p:cNvPr id="59" name="Freeform 2" descr="blurred gradient shape"/>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3">
              <a:alphaModFix amt="90000"/>
            </a:blip>
            <a:stretch>
              <a:fillRect/>
            </a:stretch>
          </a:blipFill>
        </p:spPr>
        <p:txBody>
          <a:bodyPr/>
          <a:lstStyle/>
          <a:p>
            <a:endParaRPr lang="LID4096"/>
          </a:p>
        </p:txBody>
      </p:sp>
      <p:sp>
        <p:nvSpPr>
          <p:cNvPr id="21" name="TextBox 3"/>
          <p:cNvSpPr txBox="1"/>
          <p:nvPr/>
        </p:nvSpPr>
        <p:spPr>
          <a:xfrm>
            <a:off x="636891" y="2430660"/>
            <a:ext cx="10268363" cy="1308050"/>
          </a:xfrm>
          <a:prstGeom prst="rect">
            <a:avLst/>
          </a:prstGeom>
        </p:spPr>
        <p:txBody>
          <a:bodyPr wrap="square" lIns="0" tIns="0" rIns="0" bIns="0" rtlCol="0" anchor="t">
            <a:spAutoFit/>
          </a:bodyPr>
          <a:lstStyle/>
          <a:p>
            <a:pPr marL="0" lvl="0" indent="0" algn="ctr">
              <a:lnSpc>
                <a:spcPts val="10150"/>
              </a:lnSpc>
              <a:spcBef>
                <a:spcPct val="0"/>
              </a:spcBef>
            </a:pPr>
            <a:r>
              <a:rPr lang="en-US" sz="11500" dirty="0">
                <a:solidFill>
                  <a:srgbClr val="6866E1"/>
                </a:solidFill>
                <a:latin typeface="Computer Says No"/>
                <a:ea typeface="Computer Says No"/>
                <a:cs typeface="Computer Says No"/>
                <a:sym typeface="Computer Says No"/>
              </a:rPr>
              <a:t>System Architecture</a:t>
            </a:r>
          </a:p>
        </p:txBody>
      </p:sp>
      <p:sp>
        <p:nvSpPr>
          <p:cNvPr id="2" name="TextBox 1"/>
          <p:cNvSpPr txBox="1"/>
          <p:nvPr/>
        </p:nvSpPr>
        <p:spPr>
          <a:xfrm>
            <a:off x="1897741" y="3828477"/>
            <a:ext cx="6891822" cy="3970318"/>
          </a:xfrm>
          <a:prstGeom prst="rect">
            <a:avLst/>
          </a:prstGeom>
          <a:noFill/>
        </p:spPr>
        <p:txBody>
          <a:bodyPr wrap="square" rtlCol="0">
            <a:spAutoFit/>
          </a:bodyPr>
          <a:lstStyle/>
          <a:p>
            <a:r>
              <a:rPr lang="en-GB" sz="3600" dirty="0">
                <a:latin typeface="Computer Says No" panose="020B0604020202020204" charset="0"/>
                <a:cs typeface="Computer Says No" panose="020B0604020202020204" charset="0"/>
              </a:rPr>
              <a:t>This system was developed as part of PPD Prediction Prototype, focusing on:</a:t>
            </a:r>
          </a:p>
          <a:p>
            <a:r>
              <a:rPr lang="en-GB" sz="3600" dirty="0">
                <a:latin typeface="Computer Says No" panose="020B0604020202020204" charset="0"/>
                <a:cs typeface="Computer Says No" panose="020B0604020202020204" charset="0"/>
              </a:rPr>
              <a:t>- Machine learning model development </a:t>
            </a:r>
          </a:p>
          <a:p>
            <a:r>
              <a:rPr lang="en-GB" sz="3600" dirty="0">
                <a:latin typeface="Computer Says No" panose="020B0604020202020204" charset="0"/>
                <a:cs typeface="Computer Says No" panose="020B0604020202020204" charset="0"/>
              </a:rPr>
              <a:t>- Explainable AI (XAI) implementation </a:t>
            </a:r>
          </a:p>
          <a:p>
            <a:r>
              <a:rPr lang="en-GB" sz="3600" dirty="0">
                <a:latin typeface="Computer Says No" panose="020B0604020202020204" charset="0"/>
                <a:cs typeface="Computer Says No" panose="020B0604020202020204" charset="0"/>
              </a:rPr>
              <a:t>- Natural language processing </a:t>
            </a:r>
          </a:p>
          <a:p>
            <a:r>
              <a:rPr lang="en-GB" sz="3600" dirty="0">
                <a:latin typeface="Computer Says No" panose="020B0604020202020204" charset="0"/>
                <a:cs typeface="Computer Says No" panose="020B0604020202020204" charset="0"/>
              </a:rPr>
              <a:t>- Clinical decision support systems </a:t>
            </a:r>
          </a:p>
          <a:p>
            <a:r>
              <a:rPr lang="en-GB" sz="3600" dirty="0">
                <a:latin typeface="Computer Says No" panose="020B0604020202020204" charset="0"/>
                <a:cs typeface="Computer Says No" panose="020B0604020202020204" charset="0"/>
              </a:rPr>
              <a:t>- User interface design </a:t>
            </a:r>
          </a:p>
        </p:txBody>
      </p:sp>
      <p:pic>
        <p:nvPicPr>
          <p:cNvPr id="3" name="Picture 2">
            <a:extLst>
              <a:ext uri="{FF2B5EF4-FFF2-40B4-BE49-F238E27FC236}">
                <a16:creationId xmlns:a16="http://schemas.microsoft.com/office/drawing/2014/main" id="{57CFAB24-DF6A-68EC-47AB-3476DC955EDB}"/>
              </a:ext>
            </a:extLst>
          </p:cNvPr>
          <p:cNvPicPr>
            <a:picLocks noChangeAspect="1"/>
          </p:cNvPicPr>
          <p:nvPr/>
        </p:nvPicPr>
        <p:blipFill>
          <a:blip r:embed="rId10"/>
          <a:stretch>
            <a:fillRect/>
          </a:stretch>
        </p:blipFill>
        <p:spPr>
          <a:xfrm>
            <a:off x="9498438" y="2613557"/>
            <a:ext cx="7974259" cy="7718205"/>
          </a:xfrm>
          <a:prstGeom prst="rect">
            <a:avLst/>
          </a:prstGeom>
        </p:spPr>
      </p:pic>
    </p:spTree>
    <p:extLst>
      <p:ext uri="{BB962C8B-B14F-4D97-AF65-F5344CB8AC3E}">
        <p14:creationId xmlns:p14="http://schemas.microsoft.com/office/powerpoint/2010/main" val="312281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C771C-7286-B926-53CD-5C0E2926E20A}"/>
            </a:ext>
          </a:extLst>
        </p:cNvPr>
        <p:cNvGrpSpPr/>
        <p:nvPr/>
      </p:nvGrpSpPr>
      <p:grpSpPr>
        <a:xfrm>
          <a:off x="0" y="0"/>
          <a:ext cx="0" cy="0"/>
          <a:chOff x="0" y="0"/>
          <a:chExt cx="0" cy="0"/>
        </a:xfrm>
      </p:grpSpPr>
      <p:sp>
        <p:nvSpPr>
          <p:cNvPr id="47" name="Freeform 6" descr="blurred gradient shape">
            <a:extLst>
              <a:ext uri="{FF2B5EF4-FFF2-40B4-BE49-F238E27FC236}">
                <a16:creationId xmlns:a16="http://schemas.microsoft.com/office/drawing/2014/main" id="{1F0FD59B-67B7-6CEC-62C1-51A5A626946A}"/>
              </a:ext>
            </a:extLst>
          </p:cNvPr>
          <p:cNvSpPr/>
          <p:nvPr/>
        </p:nvSpPr>
        <p:spPr>
          <a:xfrm rot="4358609">
            <a:off x="-1708739" y="-2068140"/>
            <a:ext cx="5492110" cy="5700066"/>
          </a:xfrm>
          <a:custGeom>
            <a:avLst/>
            <a:gdLst/>
            <a:ahLst/>
            <a:cxnLst/>
            <a:rect l="l" t="t" r="r" b="b"/>
            <a:pathLst>
              <a:path w="5204888" h="5231043">
                <a:moveTo>
                  <a:pt x="0" y="0"/>
                </a:moveTo>
                <a:lnTo>
                  <a:pt x="5204888" y="0"/>
                </a:lnTo>
                <a:lnTo>
                  <a:pt x="5204888" y="5231043"/>
                </a:lnTo>
                <a:lnTo>
                  <a:pt x="0" y="5231043"/>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8" name="Group 11">
            <a:extLst>
              <a:ext uri="{FF2B5EF4-FFF2-40B4-BE49-F238E27FC236}">
                <a16:creationId xmlns:a16="http://schemas.microsoft.com/office/drawing/2014/main" id="{53B9910D-8683-FBC1-EAA1-A45570B13218}"/>
              </a:ext>
            </a:extLst>
          </p:cNvPr>
          <p:cNvGrpSpPr/>
          <p:nvPr/>
        </p:nvGrpSpPr>
        <p:grpSpPr>
          <a:xfrm>
            <a:off x="9296400" y="552419"/>
            <a:ext cx="8945174" cy="1638490"/>
            <a:chOff x="-616384" y="18408"/>
            <a:chExt cx="11926898" cy="2184653"/>
          </a:xfrm>
        </p:grpSpPr>
        <p:sp>
          <p:nvSpPr>
            <p:cNvPr id="49" name="Freeform 12">
              <a:extLst>
                <a:ext uri="{FF2B5EF4-FFF2-40B4-BE49-F238E27FC236}">
                  <a16:creationId xmlns:a16="http://schemas.microsoft.com/office/drawing/2014/main" id="{CEB4EADB-84D4-557C-C7EE-18805629C103}"/>
                </a:ext>
              </a:extLst>
            </p:cNvPr>
            <p:cNvSpPr/>
            <p:nvPr/>
          </p:nvSpPr>
          <p:spPr>
            <a:xfrm>
              <a:off x="8733566" y="78214"/>
              <a:ext cx="338687" cy="338687"/>
            </a:xfrm>
            <a:custGeom>
              <a:avLst/>
              <a:gdLst/>
              <a:ahLst/>
              <a:cxnLst/>
              <a:rect l="l" t="t" r="r" b="b"/>
              <a:pathLst>
                <a:path w="338687" h="338687">
                  <a:moveTo>
                    <a:pt x="0" y="0"/>
                  </a:moveTo>
                  <a:lnTo>
                    <a:pt x="338687" y="0"/>
                  </a:lnTo>
                  <a:lnTo>
                    <a:pt x="338687" y="338688"/>
                  </a:lnTo>
                  <a:lnTo>
                    <a:pt x="0" y="3386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13">
              <a:extLst>
                <a:ext uri="{FF2B5EF4-FFF2-40B4-BE49-F238E27FC236}">
                  <a16:creationId xmlns:a16="http://schemas.microsoft.com/office/drawing/2014/main" id="{F890F175-0456-C220-5691-5FCEE28E3440}"/>
                </a:ext>
              </a:extLst>
            </p:cNvPr>
            <p:cNvSpPr txBox="1"/>
            <p:nvPr/>
          </p:nvSpPr>
          <p:spPr>
            <a:xfrm>
              <a:off x="-616384" y="18408"/>
              <a:ext cx="9774931" cy="1503888"/>
            </a:xfrm>
            <a:prstGeom prst="rect">
              <a:avLst/>
            </a:prstGeom>
          </p:spPr>
          <p:txBody>
            <a:bodyPr lIns="0" tIns="0" rIns="0" bIns="0" rtlCol="0" anchor="t">
              <a:spAutoFit/>
            </a:bodyPr>
            <a:lstStyle/>
            <a:p>
              <a:pPr marL="0" marR="0" lvl="0" indent="0" algn="l" defTabSz="914400" rtl="0" eaLnBrk="1" fontAlgn="auto" latinLnBrk="0" hangingPunct="1">
                <a:lnSpc>
                  <a:spcPts val="4399"/>
                </a:lnSpc>
                <a:spcBef>
                  <a:spcPts val="0"/>
                </a:spcBef>
                <a:spcAft>
                  <a:spcPts val="0"/>
                </a:spcAft>
                <a:buClrTx/>
                <a:buSzTx/>
                <a:buFontTx/>
                <a:buNone/>
                <a:tabLst/>
                <a:defRPr/>
              </a:pPr>
              <a:r>
                <a:rPr kumimoji="0" lang="en-US" sz="3999" b="1" i="0" u="none" strike="noStrike" kern="1200" cap="none" spc="0" normalizeH="0" baseline="0" noProof="0" dirty="0">
                  <a:ln>
                    <a:noFill/>
                  </a:ln>
                  <a:solidFill>
                    <a:srgbClr val="121417"/>
                  </a:solidFill>
                  <a:effectLst/>
                  <a:uLnTx/>
                  <a:uFillTx/>
                  <a:latin typeface="TT Lakes Neue Extended Bold"/>
                  <a:ea typeface="TT Lakes Neue Extended Bold"/>
                  <a:cs typeface="TT Lakes Neue Extended Bold"/>
                  <a:sym typeface="TT Lakes Neue Extended Bold"/>
                </a:rPr>
                <a:t>Women’s Health Agentic AI Hackathon</a:t>
              </a:r>
            </a:p>
          </p:txBody>
        </p:sp>
        <p:sp>
          <p:nvSpPr>
            <p:cNvPr id="51" name="TextBox 14">
              <a:extLst>
                <a:ext uri="{FF2B5EF4-FFF2-40B4-BE49-F238E27FC236}">
                  <a16:creationId xmlns:a16="http://schemas.microsoft.com/office/drawing/2014/main" id="{4C643C2C-EA30-F661-59A7-8159DC5F381D}"/>
                </a:ext>
              </a:extLst>
            </p:cNvPr>
            <p:cNvSpPr txBox="1"/>
            <p:nvPr/>
          </p:nvSpPr>
          <p:spPr>
            <a:xfrm>
              <a:off x="9181265" y="85725"/>
              <a:ext cx="2129249" cy="1905391"/>
            </a:xfrm>
            <a:prstGeom prst="rect">
              <a:avLst/>
            </a:prstGeom>
          </p:spPr>
          <p:txBody>
            <a:bodyPr lIns="0" tIns="0" rIns="0" bIns="0" rtlCol="0" anchor="t">
              <a:spAutoFit/>
            </a:bodyPr>
            <a:lstStyle/>
            <a:p>
              <a:pPr marL="0" marR="0" lvl="0" indent="0" algn="ctr" defTabSz="914400" rtl="0" eaLnBrk="1" fontAlgn="auto" latinLnBrk="0" hangingPunct="1">
                <a:lnSpc>
                  <a:spcPts val="4960"/>
                </a:lnSpc>
                <a:spcBef>
                  <a:spcPts val="0"/>
                </a:spcBef>
                <a:spcAft>
                  <a:spcPts val="0"/>
                </a:spcAft>
                <a:buClrTx/>
                <a:buSzTx/>
                <a:buFontTx/>
                <a:buNone/>
                <a:tabLst/>
                <a:defRPr/>
              </a:pPr>
              <a:r>
                <a:rPr kumimoji="0" lang="en-US" sz="5113" b="1" i="0" u="none" strike="noStrike" kern="1200" cap="none" spc="0" normalizeH="0" baseline="0" noProof="0" dirty="0">
                  <a:ln>
                    <a:noFill/>
                  </a:ln>
                  <a:solidFill>
                    <a:srgbClr val="000000"/>
                  </a:solidFill>
                  <a:effectLst/>
                  <a:uLnTx/>
                  <a:uFillTx/>
                  <a:latin typeface="Arial Bold"/>
                  <a:ea typeface="Arial Bold"/>
                  <a:cs typeface="Arial Bold"/>
                  <a:sym typeface="Arial Bold"/>
                </a:rPr>
                <a:t>30</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DEC</a:t>
              </a:r>
            </a:p>
            <a:p>
              <a:pPr marL="0" marR="0" lvl="0" indent="0" algn="ctr" defTabSz="914400" rtl="0" eaLnBrk="1" fontAlgn="auto" latinLnBrk="0" hangingPunct="1">
                <a:lnSpc>
                  <a:spcPts val="3008"/>
                </a:lnSpc>
                <a:spcBef>
                  <a:spcPts val="0"/>
                </a:spcBef>
                <a:spcAft>
                  <a:spcPts val="0"/>
                </a:spcAft>
                <a:buClrTx/>
                <a:buSzTx/>
                <a:buFontTx/>
                <a:buNone/>
                <a:tabLst/>
                <a:defRPr/>
              </a:pPr>
              <a:r>
                <a:rPr kumimoji="0" lang="en-US" sz="3101" b="1" i="0" u="none" strike="noStrike" kern="1200" cap="none" spc="0" normalizeH="0" baseline="0" noProof="0" dirty="0">
                  <a:ln>
                    <a:noFill/>
                  </a:ln>
                  <a:solidFill>
                    <a:srgbClr val="000000"/>
                  </a:solidFill>
                  <a:effectLst/>
                  <a:uLnTx/>
                  <a:uFillTx/>
                  <a:latin typeface="Arial Bold"/>
                  <a:ea typeface="Arial Bold"/>
                  <a:cs typeface="Arial Bold"/>
                  <a:sym typeface="Arial Bold"/>
                </a:rPr>
                <a:t>2025</a:t>
              </a:r>
            </a:p>
          </p:txBody>
        </p:sp>
        <p:sp>
          <p:nvSpPr>
            <p:cNvPr id="52" name="AutoShape 15">
              <a:extLst>
                <a:ext uri="{FF2B5EF4-FFF2-40B4-BE49-F238E27FC236}">
                  <a16:creationId xmlns:a16="http://schemas.microsoft.com/office/drawing/2014/main" id="{93FF8EE4-8C73-25D2-ED3F-D308C597B87F}"/>
                </a:ext>
              </a:extLst>
            </p:cNvPr>
            <p:cNvSpPr/>
            <p:nvPr/>
          </p:nvSpPr>
          <p:spPr>
            <a:xfrm>
              <a:off x="9181265" y="66439"/>
              <a:ext cx="0" cy="2136622"/>
            </a:xfrm>
            <a:prstGeom prst="line">
              <a:avLst/>
            </a:prstGeom>
            <a:ln w="21868" cap="flat">
              <a:solidFill>
                <a:srgbClr val="000000"/>
              </a:solidFill>
              <a:prstDash val="sysDot"/>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TextBox 16">
              <a:extLst>
                <a:ext uri="{FF2B5EF4-FFF2-40B4-BE49-F238E27FC236}">
                  <a16:creationId xmlns:a16="http://schemas.microsoft.com/office/drawing/2014/main" id="{B3CDBA98-DE63-6C8A-4A45-C1393B786D55}"/>
                </a:ext>
              </a:extLst>
            </p:cNvPr>
            <p:cNvSpPr txBox="1"/>
            <p:nvPr/>
          </p:nvSpPr>
          <p:spPr>
            <a:xfrm>
              <a:off x="-616384" y="1562612"/>
              <a:ext cx="8902298" cy="549506"/>
            </a:xfrm>
            <a:prstGeom prst="rect">
              <a:avLst/>
            </a:prstGeom>
          </p:spPr>
          <p:txBody>
            <a:bodyPr lIns="0" tIns="0" rIns="0" bIns="0" rtlCol="0" anchor="t">
              <a:spAutoFit/>
            </a:bodyPr>
            <a:lstStyle/>
            <a:p>
              <a:pPr marL="0" marR="0" lvl="0" indent="0" algn="l" defTabSz="914400" rtl="0" eaLnBrk="1" fontAlgn="auto" latinLnBrk="0" hangingPunct="1">
                <a:lnSpc>
                  <a:spcPts val="3862"/>
                </a:lnSpc>
                <a:spcBef>
                  <a:spcPct val="0"/>
                </a:spcBef>
                <a:spcAft>
                  <a:spcPts val="0"/>
                </a:spcAft>
                <a:buClrTx/>
                <a:buSzTx/>
                <a:buFontTx/>
                <a:buNone/>
                <a:tabLst/>
                <a:defRPr/>
              </a:pPr>
              <a:r>
                <a:rPr kumimoji="0" lang="en-US" sz="2232" b="0" i="0" u="none" strike="noStrike" kern="1200" cap="none" spc="0" normalizeH="0" baseline="0" noProof="0" dirty="0">
                  <a:ln>
                    <a:noFill/>
                  </a:ln>
                  <a:solidFill>
                    <a:srgbClr val="000000"/>
                  </a:solidFill>
                  <a:effectLst/>
                  <a:uLnTx/>
                  <a:uFillTx/>
                  <a:latin typeface="TT Norms"/>
                  <a:ea typeface="TT Norms"/>
                  <a:cs typeface="TT Norms"/>
                  <a:sym typeface="TT Norms"/>
                </a:rPr>
                <a:t>Turning Clinical Challenges into Intelligent Solutions</a:t>
              </a:r>
            </a:p>
          </p:txBody>
        </p:sp>
      </p:grpSp>
      <p:grpSp>
        <p:nvGrpSpPr>
          <p:cNvPr id="54" name="Group 37">
            <a:extLst>
              <a:ext uri="{FF2B5EF4-FFF2-40B4-BE49-F238E27FC236}">
                <a16:creationId xmlns:a16="http://schemas.microsoft.com/office/drawing/2014/main" id="{DECFEF82-239E-87C3-D597-D53B6AE4E4E7}"/>
              </a:ext>
            </a:extLst>
          </p:cNvPr>
          <p:cNvGrpSpPr/>
          <p:nvPr/>
        </p:nvGrpSpPr>
        <p:grpSpPr>
          <a:xfrm>
            <a:off x="248016" y="642596"/>
            <a:ext cx="8657514" cy="781361"/>
            <a:chOff x="0" y="0"/>
            <a:chExt cx="10590221" cy="954690"/>
          </a:xfrm>
        </p:grpSpPr>
        <p:sp>
          <p:nvSpPr>
            <p:cNvPr id="55" name="Freeform 38">
              <a:extLst>
                <a:ext uri="{FF2B5EF4-FFF2-40B4-BE49-F238E27FC236}">
                  <a16:creationId xmlns:a16="http://schemas.microsoft.com/office/drawing/2014/main" id="{579076A7-5EBC-8A03-8CFA-9360176A3A70}"/>
                </a:ext>
              </a:extLst>
            </p:cNvPr>
            <p:cNvSpPr/>
            <p:nvPr/>
          </p:nvSpPr>
          <p:spPr>
            <a:xfrm>
              <a:off x="0" y="240812"/>
              <a:ext cx="3171532" cy="368604"/>
            </a:xfrm>
            <a:custGeom>
              <a:avLst/>
              <a:gdLst/>
              <a:ahLst/>
              <a:cxnLst/>
              <a:rect l="l" t="t" r="r" b="b"/>
              <a:pathLst>
                <a:path w="3171532" h="368604">
                  <a:moveTo>
                    <a:pt x="0" y="0"/>
                  </a:moveTo>
                  <a:lnTo>
                    <a:pt x="3171532" y="0"/>
                  </a:lnTo>
                  <a:lnTo>
                    <a:pt x="3171532" y="368605"/>
                  </a:lnTo>
                  <a:lnTo>
                    <a:pt x="0" y="368605"/>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39">
              <a:extLst>
                <a:ext uri="{FF2B5EF4-FFF2-40B4-BE49-F238E27FC236}">
                  <a16:creationId xmlns:a16="http://schemas.microsoft.com/office/drawing/2014/main" id="{EBC6A3A4-06BD-9538-547A-E6C626E60C19}"/>
                </a:ext>
              </a:extLst>
            </p:cNvPr>
            <p:cNvSpPr/>
            <p:nvPr/>
          </p:nvSpPr>
          <p:spPr>
            <a:xfrm>
              <a:off x="6976159" y="0"/>
              <a:ext cx="3614061" cy="954690"/>
            </a:xfrm>
            <a:custGeom>
              <a:avLst/>
              <a:gdLst/>
              <a:ahLst/>
              <a:cxnLst/>
              <a:rect l="l" t="t" r="r" b="b"/>
              <a:pathLst>
                <a:path w="3614061" h="954690">
                  <a:moveTo>
                    <a:pt x="0" y="0"/>
                  </a:moveTo>
                  <a:lnTo>
                    <a:pt x="3614062" y="0"/>
                  </a:lnTo>
                  <a:lnTo>
                    <a:pt x="3614062" y="954690"/>
                  </a:lnTo>
                  <a:lnTo>
                    <a:pt x="0" y="954690"/>
                  </a:lnTo>
                  <a:lnTo>
                    <a:pt x="0" y="0"/>
                  </a:lnTo>
                  <a:close/>
                </a:path>
              </a:pathLst>
            </a:custGeom>
            <a:blipFill>
              <a:blip r:embed="rId6"/>
              <a:stretch>
                <a:fillRect l="-3600"/>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40">
              <a:extLst>
                <a:ext uri="{FF2B5EF4-FFF2-40B4-BE49-F238E27FC236}">
                  <a16:creationId xmlns:a16="http://schemas.microsoft.com/office/drawing/2014/main" id="{20F597A5-8C56-D227-1EAC-7475D8DBB73F}"/>
                </a:ext>
              </a:extLst>
            </p:cNvPr>
            <p:cNvSpPr/>
            <p:nvPr/>
          </p:nvSpPr>
          <p:spPr>
            <a:xfrm>
              <a:off x="6008887" y="129245"/>
              <a:ext cx="882284" cy="591575"/>
            </a:xfrm>
            <a:custGeom>
              <a:avLst/>
              <a:gdLst/>
              <a:ahLst/>
              <a:cxnLst/>
              <a:rect l="l" t="t" r="r" b="b"/>
              <a:pathLst>
                <a:path w="882284" h="591575">
                  <a:moveTo>
                    <a:pt x="0" y="0"/>
                  </a:moveTo>
                  <a:lnTo>
                    <a:pt x="882284" y="0"/>
                  </a:lnTo>
                  <a:lnTo>
                    <a:pt x="882284" y="591575"/>
                  </a:lnTo>
                  <a:lnTo>
                    <a:pt x="0" y="591575"/>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41">
              <a:extLst>
                <a:ext uri="{FF2B5EF4-FFF2-40B4-BE49-F238E27FC236}">
                  <a16:creationId xmlns:a16="http://schemas.microsoft.com/office/drawing/2014/main" id="{0F6F98F4-DE23-EAB8-5FAB-8AA8CE465495}"/>
                </a:ext>
              </a:extLst>
            </p:cNvPr>
            <p:cNvSpPr/>
            <p:nvPr/>
          </p:nvSpPr>
          <p:spPr>
            <a:xfrm>
              <a:off x="3505084" y="219617"/>
              <a:ext cx="2202934" cy="410995"/>
            </a:xfrm>
            <a:custGeom>
              <a:avLst/>
              <a:gdLst/>
              <a:ahLst/>
              <a:cxnLst/>
              <a:rect l="l" t="t" r="r" b="b"/>
              <a:pathLst>
                <a:path w="2202934" h="410995">
                  <a:moveTo>
                    <a:pt x="0" y="0"/>
                  </a:moveTo>
                  <a:lnTo>
                    <a:pt x="2202935" y="0"/>
                  </a:lnTo>
                  <a:lnTo>
                    <a:pt x="2202935" y="410995"/>
                  </a:lnTo>
                  <a:lnTo>
                    <a:pt x="0" y="410995"/>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9" name="Freeform 2" descr="blurred gradient shape">
            <a:extLst>
              <a:ext uri="{FF2B5EF4-FFF2-40B4-BE49-F238E27FC236}">
                <a16:creationId xmlns:a16="http://schemas.microsoft.com/office/drawing/2014/main" id="{EA7E4B25-239D-8FBB-90BD-D4F4739CC7A8}"/>
              </a:ext>
            </a:extLst>
          </p:cNvPr>
          <p:cNvSpPr/>
          <p:nvPr/>
        </p:nvSpPr>
        <p:spPr>
          <a:xfrm>
            <a:off x="14175768" y="7529096"/>
            <a:ext cx="5207133" cy="5233300"/>
          </a:xfrm>
          <a:custGeom>
            <a:avLst/>
            <a:gdLst/>
            <a:ahLst/>
            <a:cxnLst/>
            <a:rect l="l" t="t" r="r" b="b"/>
            <a:pathLst>
              <a:path w="5207133" h="5233300">
                <a:moveTo>
                  <a:pt x="0" y="0"/>
                </a:moveTo>
                <a:lnTo>
                  <a:pt x="5207133" y="0"/>
                </a:lnTo>
                <a:lnTo>
                  <a:pt x="5207133" y="5233300"/>
                </a:lnTo>
                <a:lnTo>
                  <a:pt x="0" y="5233300"/>
                </a:lnTo>
                <a:lnTo>
                  <a:pt x="0" y="0"/>
                </a:lnTo>
                <a:close/>
              </a:path>
            </a:pathLst>
          </a:custGeom>
          <a:blipFill>
            <a:blip r:embed="rId2">
              <a:alphaModFix amt="9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3">
            <a:extLst>
              <a:ext uri="{FF2B5EF4-FFF2-40B4-BE49-F238E27FC236}">
                <a16:creationId xmlns:a16="http://schemas.microsoft.com/office/drawing/2014/main" id="{0C1EB98E-978D-84D4-6407-E7087B8A90BB}"/>
              </a:ext>
            </a:extLst>
          </p:cNvPr>
          <p:cNvSpPr txBox="1"/>
          <p:nvPr/>
        </p:nvSpPr>
        <p:spPr>
          <a:xfrm>
            <a:off x="893909" y="1749792"/>
            <a:ext cx="9254022" cy="1308050"/>
          </a:xfrm>
          <a:prstGeom prst="rect">
            <a:avLst/>
          </a:prstGeom>
        </p:spPr>
        <p:txBody>
          <a:bodyPr wrap="square" lIns="0" tIns="0" rIns="0" bIns="0" rtlCol="0" anchor="t">
            <a:spAutoFit/>
          </a:bodyPr>
          <a:lstStyle/>
          <a:p>
            <a:pPr marL="0" marR="0" lvl="0" indent="0" algn="ctr" defTabSz="914400" rtl="0" eaLnBrk="1" fontAlgn="auto" latinLnBrk="0" hangingPunct="1">
              <a:lnSpc>
                <a:spcPts val="10150"/>
              </a:lnSpc>
              <a:spcBef>
                <a:spcPct val="0"/>
              </a:spcBef>
              <a:spcAft>
                <a:spcPts val="0"/>
              </a:spcAft>
              <a:buClrTx/>
              <a:buSzTx/>
              <a:buFontTx/>
              <a:buNone/>
              <a:tabLst/>
              <a:defRPr/>
            </a:pPr>
            <a:r>
              <a:rPr kumimoji="0" lang="en-US" sz="11500" b="0" i="0" u="none" strike="noStrike" kern="1200" cap="none" spc="0" normalizeH="0" baseline="0" noProof="0" dirty="0">
                <a:ln>
                  <a:noFill/>
                </a:ln>
                <a:solidFill>
                  <a:srgbClr val="6866E1"/>
                </a:solidFill>
                <a:effectLst/>
                <a:uLnTx/>
                <a:uFillTx/>
                <a:latin typeface="Computer Says No"/>
                <a:ea typeface="Computer Says No"/>
                <a:cs typeface="Computer Says No"/>
                <a:sym typeface="Computer Says No"/>
              </a:rPr>
              <a:t>Key Features</a:t>
            </a:r>
          </a:p>
        </p:txBody>
      </p:sp>
      <p:sp>
        <p:nvSpPr>
          <p:cNvPr id="2" name="TextBox 1">
            <a:extLst>
              <a:ext uri="{FF2B5EF4-FFF2-40B4-BE49-F238E27FC236}">
                <a16:creationId xmlns:a16="http://schemas.microsoft.com/office/drawing/2014/main" id="{20733429-DCF3-C127-4D55-64143528964C}"/>
              </a:ext>
            </a:extLst>
          </p:cNvPr>
          <p:cNvSpPr txBox="1"/>
          <p:nvPr/>
        </p:nvSpPr>
        <p:spPr>
          <a:xfrm>
            <a:off x="551381" y="3127299"/>
            <a:ext cx="8050781" cy="72943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1. Dual ML Algorithm Support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a:t>
            </a:r>
            <a:r>
              <a:rPr kumimoji="0" lang="en-US" sz="3600" b="0" i="0" u="none" strike="noStrike" kern="1200" cap="none" spc="0" normalizeH="0" baseline="0" noProof="0" dirty="0" err="1">
                <a:ln>
                  <a:noFill/>
                </a:ln>
                <a:solidFill>
                  <a:prstClr val="black"/>
                </a:solidFill>
                <a:effectLst/>
                <a:uLnTx/>
                <a:uFillTx/>
                <a:latin typeface="Computer Says No" panose="020B0604020202020204" charset="0"/>
                <a:cs typeface="Computer Says No" panose="020B0604020202020204" charset="0"/>
              </a:rPr>
              <a:t>XGBoost</a:t>
            </a: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Classifier with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Random Forest Classifier with default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Automatic algorithm selection and comparison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Model persistence and retraining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2. Explainable AI (XAI)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SHAP (Shapley Additive Explanations)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Feature importance visualization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Personalized risk explanations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Waterfall-style SHAP plots for individual predictions</a:t>
            </a:r>
          </a:p>
        </p:txBody>
      </p:sp>
      <p:sp>
        <p:nvSpPr>
          <p:cNvPr id="3" name="TextBox 2">
            <a:extLst>
              <a:ext uri="{FF2B5EF4-FFF2-40B4-BE49-F238E27FC236}">
                <a16:creationId xmlns:a16="http://schemas.microsoft.com/office/drawing/2014/main" id="{762A3134-69FC-8421-9395-A21390001CA4}"/>
              </a:ext>
            </a:extLst>
          </p:cNvPr>
          <p:cNvSpPr txBox="1"/>
          <p:nvPr/>
        </p:nvSpPr>
        <p:spPr>
          <a:xfrm>
            <a:off x="9189868" y="3191678"/>
            <a:ext cx="8050781" cy="67403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3. EPDS Conversational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a:t>
            </a:r>
            <a:r>
              <a:rPr kumimoji="0" lang="en-US" sz="3600" b="0" i="0" u="none" strike="noStrike" kern="1200" cap="none" spc="0" normalizeH="0" baseline="0" noProof="0" dirty="0" err="1">
                <a:ln>
                  <a:noFill/>
                </a:ln>
                <a:solidFill>
                  <a:prstClr val="black"/>
                </a:solidFill>
                <a:effectLst/>
                <a:uLnTx/>
                <a:uFillTx/>
                <a:latin typeface="Computer Says No" panose="020B0604020202020204" charset="0"/>
                <a:cs typeface="Computer Says No" panose="020B0604020202020204" charset="0"/>
              </a:rPr>
              <a:t>LangChain</a:t>
            </a: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-powered natural language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Hebrew language support for patient conversations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Sentiment analysis using  LLM-based distress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Natural language understanding for patient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Automatic EPDS score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4. Algorithm questioning for medical staff (Q&amp;A)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a:t>
            </a:r>
            <a:r>
              <a:rPr kumimoji="0" lang="en-US" sz="3600" b="0" i="0" u="none" strike="noStrike" kern="1200" cap="none" spc="0" normalizeH="0" baseline="0" noProof="0" dirty="0" err="1">
                <a:ln>
                  <a:noFill/>
                </a:ln>
                <a:solidFill>
                  <a:prstClr val="black"/>
                </a:solidFill>
                <a:effectLst/>
                <a:uLnTx/>
                <a:uFillTx/>
                <a:latin typeface="Computer Says No" panose="020B0604020202020204" charset="0"/>
                <a:cs typeface="Computer Says No" panose="020B0604020202020204" charset="0"/>
              </a:rPr>
              <a:t>LangChain</a:t>
            </a: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-powered natural language AI Chatbot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mputer Says No" panose="020B0604020202020204" charset="0"/>
                <a:cs typeface="Computer Says No" panose="020B0604020202020204" charset="0"/>
              </a:rPr>
              <a:t> - Based on model predictions and SFAP explanations</a:t>
            </a:r>
          </a:p>
        </p:txBody>
      </p:sp>
    </p:spTree>
    <p:extLst>
      <p:ext uri="{BB962C8B-B14F-4D97-AF65-F5344CB8AC3E}">
        <p14:creationId xmlns:p14="http://schemas.microsoft.com/office/powerpoint/2010/main" val="973793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TotalTime>
  <Words>1473</Words>
  <Application>Microsoft Office PowerPoint</Application>
  <PresentationFormat>מותאם אישית</PresentationFormat>
  <Paragraphs>248</Paragraphs>
  <Slides>17</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17</vt:i4>
      </vt:variant>
    </vt:vector>
  </HeadingPairs>
  <TitlesOfParts>
    <vt:vector size="24" baseType="lpstr">
      <vt:lpstr>Arial</vt:lpstr>
      <vt:lpstr>Calibri</vt:lpstr>
      <vt:lpstr>TT Lakes Neue Extended Bold</vt:lpstr>
      <vt:lpstr>Arial Bold</vt:lpstr>
      <vt:lpstr>Computer Says No</vt:lpstr>
      <vt:lpstr>TT Norms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Amir Snir</dc:creator>
  <cp:lastModifiedBy>User</cp:lastModifiedBy>
  <cp:revision>14</cp:revision>
  <dcterms:created xsi:type="dcterms:W3CDTF">2006-08-16T00:00:00Z</dcterms:created>
  <dcterms:modified xsi:type="dcterms:W3CDTF">2025-12-30T12:09:12Z</dcterms:modified>
  <dc:identifier>DAG8pNHACcQ</dc:identifier>
</cp:coreProperties>
</file>